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8"/>
  </p:notesMasterIdLst>
  <p:handoutMasterIdLst>
    <p:handoutMasterId r:id="rId29"/>
  </p:handoutMasterIdLst>
  <p:sldIdLst>
    <p:sldId id="307" r:id="rId4"/>
    <p:sldId id="400" r:id="rId5"/>
    <p:sldId id="403" r:id="rId6"/>
    <p:sldId id="454" r:id="rId7"/>
    <p:sldId id="438" r:id="rId8"/>
    <p:sldId id="428" r:id="rId9"/>
    <p:sldId id="441" r:id="rId10"/>
    <p:sldId id="437" r:id="rId11"/>
    <p:sldId id="450" r:id="rId12"/>
    <p:sldId id="457" r:id="rId13"/>
    <p:sldId id="466" r:id="rId14"/>
    <p:sldId id="458" r:id="rId15"/>
    <p:sldId id="459" r:id="rId16"/>
    <p:sldId id="452" r:id="rId17"/>
    <p:sldId id="460" r:id="rId18"/>
    <p:sldId id="463" r:id="rId19"/>
    <p:sldId id="461" r:id="rId20"/>
    <p:sldId id="462" r:id="rId21"/>
    <p:sldId id="464" r:id="rId22"/>
    <p:sldId id="465" r:id="rId23"/>
    <p:sldId id="453" r:id="rId24"/>
    <p:sldId id="449" r:id="rId25"/>
    <p:sldId id="427" r:id="rId26"/>
    <p:sldId id="435"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69761B-27B9-84B1-ACAB-16C5B752C80D}" name="Lewis, Kai A" initials="LK" userId="S::klewis94@gatech.edu::7710304e-6a91-449a-9300-24c88358312f" providerId="AD"/>
  <p188:author id="{8625D830-43B1-09A2-8DE8-75CD3290C233}" name="Sanchez, Isabella L" initials="SI" userId="S::isanchez31@gatech.edu::2f87e9af-fe2a-4183-8c39-535d63825097" providerId="AD"/>
  <p188:author id="{2516A159-7C46-2CDC-0C41-BB159572AB4F}" name="Alexander, Charlotte S" initials="CA" userId="S::calexander97@gatech.edu::69b8028d-0088-4bd1-9ef4-7d822f3179ef" providerId="AD"/>
  <p188:author id="{18E6356C-9918-9D44-B816-B7EF13F4A8D8}" name="Langley, Morgan F" initials="LM" userId="S::mlangley9@gatech.edu::06f660a1-2de9-4a9e-bc3a-1d0ed8872bd9" providerId="AD"/>
  <p188:author id="{AEE56B72-F540-C955-E9C7-3C16E05BCA3A}" name="Orth, Thomas J" initials="OJ" userId="S::torth8@gatech.edu::b371d924-21a9-42c2-906a-002c9027af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B103"/>
    <a:srgbClr val="FDB60C"/>
    <a:srgbClr val="D9D9D9"/>
    <a:srgbClr val="A7934B"/>
    <a:srgbClr val="FCB504"/>
    <a:srgbClr val="FEBE2D"/>
    <a:srgbClr val="ECECEC"/>
    <a:srgbClr val="FFE024"/>
    <a:srgbClr val="103D62"/>
    <a:srgbClr val="B3A3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2FC7E-2F75-48E3-B468-5BD7D5B2445D}" v="152" dt="2025-11-17T18:36:00.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08"/>
    <p:restoredTop sz="80147" autoAdjust="0"/>
  </p:normalViewPr>
  <p:slideViewPr>
    <p:cSldViewPr snapToGrid="0">
      <p:cViewPr>
        <p:scale>
          <a:sx n="39" d="100"/>
          <a:sy n="39" d="100"/>
        </p:scale>
        <p:origin x="1400" y="1336"/>
      </p:cViewPr>
      <p:guideLst/>
    </p:cSldViewPr>
  </p:slideViewPr>
  <p:notesTextViewPr>
    <p:cViewPr>
      <p:scale>
        <a:sx n="75" d="100"/>
        <a:sy n="75" d="100"/>
      </p:scale>
      <p:origin x="0" y="-64"/>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4"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Charlotte S" userId="69b8028d-0088-4bd1-9ef4-7d822f3179ef" providerId="ADAL" clId="{A4BA8BF9-0CD8-490D-AFBC-0AA18C32A3AD}"/>
    <pc:docChg chg="undo custSel addSld delSld modSld sldOrd">
      <pc:chgData name="Alexander, Charlotte S" userId="69b8028d-0088-4bd1-9ef4-7d822f3179ef" providerId="ADAL" clId="{A4BA8BF9-0CD8-490D-AFBC-0AA18C32A3AD}" dt="2025-11-17T20:20:54.279" v="5436"/>
      <pc:docMkLst>
        <pc:docMk/>
      </pc:docMkLst>
      <pc:sldChg chg="modSp mod">
        <pc:chgData name="Alexander, Charlotte S" userId="69b8028d-0088-4bd1-9ef4-7d822f3179ef" providerId="ADAL" clId="{A4BA8BF9-0CD8-490D-AFBC-0AA18C32A3AD}" dt="2025-11-13T20:13:42.708" v="1712" actId="20577"/>
        <pc:sldMkLst>
          <pc:docMk/>
          <pc:sldMk cId="3862558325" sldId="307"/>
        </pc:sldMkLst>
        <pc:spChg chg="mod">
          <ac:chgData name="Alexander, Charlotte S" userId="69b8028d-0088-4bd1-9ef4-7d822f3179ef" providerId="ADAL" clId="{A4BA8BF9-0CD8-490D-AFBC-0AA18C32A3AD}" dt="2025-11-13T20:13:42.708" v="1712" actId="20577"/>
          <ac:spMkLst>
            <pc:docMk/>
            <pc:sldMk cId="3862558325" sldId="307"/>
            <ac:spMk id="18" creationId="{65D0C368-A4A8-E3E8-2E04-38A745D7DEA8}"/>
          </ac:spMkLst>
        </pc:spChg>
      </pc:sldChg>
      <pc:sldChg chg="modNotesTx">
        <pc:chgData name="Alexander, Charlotte S" userId="69b8028d-0088-4bd1-9ef4-7d822f3179ef" providerId="ADAL" clId="{A4BA8BF9-0CD8-490D-AFBC-0AA18C32A3AD}" dt="2025-11-17T17:17:12.667" v="3888" actId="20577"/>
        <pc:sldMkLst>
          <pc:docMk/>
          <pc:sldMk cId="3313602036" sldId="400"/>
        </pc:sldMkLst>
      </pc:sldChg>
      <pc:sldChg chg="modSp mod modAnim modNotesTx">
        <pc:chgData name="Alexander, Charlotte S" userId="69b8028d-0088-4bd1-9ef4-7d822f3179ef" providerId="ADAL" clId="{A4BA8BF9-0CD8-490D-AFBC-0AA18C32A3AD}" dt="2025-11-17T16:59:06.016" v="3438" actId="20577"/>
        <pc:sldMkLst>
          <pc:docMk/>
          <pc:sldMk cId="414605643" sldId="403"/>
        </pc:sldMkLst>
        <pc:spChg chg="mod">
          <ac:chgData name="Alexander, Charlotte S" userId="69b8028d-0088-4bd1-9ef4-7d822f3179ef" providerId="ADAL" clId="{A4BA8BF9-0CD8-490D-AFBC-0AA18C32A3AD}" dt="2025-11-13T20:23:36.176" v="2048" actId="113"/>
          <ac:spMkLst>
            <pc:docMk/>
            <pc:sldMk cId="414605643" sldId="403"/>
            <ac:spMk id="3" creationId="{2BA7BB58-1EED-7E24-B300-657F2877BDD5}"/>
          </ac:spMkLst>
        </pc:spChg>
      </pc:sldChg>
      <pc:sldChg chg="modSp mod modAnim">
        <pc:chgData name="Alexander, Charlotte S" userId="69b8028d-0088-4bd1-9ef4-7d822f3179ef" providerId="ADAL" clId="{A4BA8BF9-0CD8-490D-AFBC-0AA18C32A3AD}" dt="2025-11-13T20:24:06.713" v="2049" actId="20577"/>
        <pc:sldMkLst>
          <pc:docMk/>
          <pc:sldMk cId="753558480" sldId="428"/>
        </pc:sldMkLst>
        <pc:spChg chg="mod">
          <ac:chgData name="Alexander, Charlotte S" userId="69b8028d-0088-4bd1-9ef4-7d822f3179ef" providerId="ADAL" clId="{A4BA8BF9-0CD8-490D-AFBC-0AA18C32A3AD}" dt="2025-11-13T20:24:06.713" v="2049" actId="20577"/>
          <ac:spMkLst>
            <pc:docMk/>
            <pc:sldMk cId="753558480" sldId="428"/>
            <ac:spMk id="3" creationId="{ED19EB42-1A48-7503-3B80-A7EBA4F5B20A}"/>
          </ac:spMkLst>
        </pc:spChg>
        <pc:spChg chg="mod">
          <ac:chgData name="Alexander, Charlotte S" userId="69b8028d-0088-4bd1-9ef4-7d822f3179ef" providerId="ADAL" clId="{A4BA8BF9-0CD8-490D-AFBC-0AA18C32A3AD}" dt="2025-11-13T20:09:12.581" v="1629" actId="27636"/>
          <ac:spMkLst>
            <pc:docMk/>
            <pc:sldMk cId="753558480" sldId="428"/>
            <ac:spMk id="4" creationId="{735CCECE-DB9D-A25E-A29C-D5C238E2B495}"/>
          </ac:spMkLst>
        </pc:spChg>
        <pc:picChg chg="mod">
          <ac:chgData name="Alexander, Charlotte S" userId="69b8028d-0088-4bd1-9ef4-7d822f3179ef" providerId="ADAL" clId="{A4BA8BF9-0CD8-490D-AFBC-0AA18C32A3AD}" dt="2025-11-13T19:33:54.837" v="427" actId="1076"/>
          <ac:picMkLst>
            <pc:docMk/>
            <pc:sldMk cId="753558480" sldId="428"/>
            <ac:picMk id="6" creationId="{D7586514-54EA-65A9-4A79-5AA67EC28F4F}"/>
          </ac:picMkLst>
        </pc:picChg>
        <pc:picChg chg="mod">
          <ac:chgData name="Alexander, Charlotte S" userId="69b8028d-0088-4bd1-9ef4-7d822f3179ef" providerId="ADAL" clId="{A4BA8BF9-0CD8-490D-AFBC-0AA18C32A3AD}" dt="2025-11-13T19:33:54.837" v="427" actId="1076"/>
          <ac:picMkLst>
            <pc:docMk/>
            <pc:sldMk cId="753558480" sldId="428"/>
            <ac:picMk id="8" creationId="{7B47F1E5-6331-18B0-D844-70D3AC619CE3}"/>
          </ac:picMkLst>
        </pc:picChg>
      </pc:sldChg>
      <pc:sldChg chg="del">
        <pc:chgData name="Alexander, Charlotte S" userId="69b8028d-0088-4bd1-9ef4-7d822f3179ef" providerId="ADAL" clId="{A4BA8BF9-0CD8-490D-AFBC-0AA18C32A3AD}" dt="2025-11-13T19:52:21.358" v="824" actId="47"/>
        <pc:sldMkLst>
          <pc:docMk/>
          <pc:sldMk cId="1813350858" sldId="429"/>
        </pc:sldMkLst>
      </pc:sldChg>
      <pc:sldChg chg="del">
        <pc:chgData name="Alexander, Charlotte S" userId="69b8028d-0088-4bd1-9ef4-7d822f3179ef" providerId="ADAL" clId="{A4BA8BF9-0CD8-490D-AFBC-0AA18C32A3AD}" dt="2025-11-13T19:52:21.358" v="824" actId="47"/>
        <pc:sldMkLst>
          <pc:docMk/>
          <pc:sldMk cId="4028493223" sldId="430"/>
        </pc:sldMkLst>
      </pc:sldChg>
      <pc:sldChg chg="del">
        <pc:chgData name="Alexander, Charlotte S" userId="69b8028d-0088-4bd1-9ef4-7d822f3179ef" providerId="ADAL" clId="{A4BA8BF9-0CD8-490D-AFBC-0AA18C32A3AD}" dt="2025-11-13T19:52:21.358" v="824" actId="47"/>
        <pc:sldMkLst>
          <pc:docMk/>
          <pc:sldMk cId="2380089129" sldId="431"/>
        </pc:sldMkLst>
      </pc:sldChg>
      <pc:sldChg chg="del">
        <pc:chgData name="Alexander, Charlotte S" userId="69b8028d-0088-4bd1-9ef4-7d822f3179ef" providerId="ADAL" clId="{A4BA8BF9-0CD8-490D-AFBC-0AA18C32A3AD}" dt="2025-11-13T19:52:21.358" v="824" actId="47"/>
        <pc:sldMkLst>
          <pc:docMk/>
          <pc:sldMk cId="3292681122" sldId="432"/>
        </pc:sldMkLst>
      </pc:sldChg>
      <pc:sldChg chg="del">
        <pc:chgData name="Alexander, Charlotte S" userId="69b8028d-0088-4bd1-9ef4-7d822f3179ef" providerId="ADAL" clId="{A4BA8BF9-0CD8-490D-AFBC-0AA18C32A3AD}" dt="2025-11-13T19:52:22.839" v="825" actId="47"/>
        <pc:sldMkLst>
          <pc:docMk/>
          <pc:sldMk cId="4068789173" sldId="433"/>
        </pc:sldMkLst>
      </pc:sldChg>
      <pc:sldChg chg="addSp delSp modSp mod">
        <pc:chgData name="Alexander, Charlotte S" userId="69b8028d-0088-4bd1-9ef4-7d822f3179ef" providerId="ADAL" clId="{A4BA8BF9-0CD8-490D-AFBC-0AA18C32A3AD}" dt="2025-11-13T19:54:31.665" v="953"/>
        <pc:sldMkLst>
          <pc:docMk/>
          <pc:sldMk cId="3531706218" sldId="435"/>
        </pc:sldMkLst>
        <pc:spChg chg="mod">
          <ac:chgData name="Alexander, Charlotte S" userId="69b8028d-0088-4bd1-9ef4-7d822f3179ef" providerId="ADAL" clId="{A4BA8BF9-0CD8-490D-AFBC-0AA18C32A3AD}" dt="2025-11-13T19:54:30.399" v="950" actId="1035"/>
          <ac:spMkLst>
            <pc:docMk/>
            <pc:sldMk cId="3531706218" sldId="435"/>
            <ac:spMk id="9" creationId="{BB7928AE-E4B1-65B6-4059-AEE7BA12DBDD}"/>
          </ac:spMkLst>
        </pc:spChg>
      </pc:sldChg>
      <pc:sldChg chg="addSp delSp modSp mod delAnim modAnim">
        <pc:chgData name="Alexander, Charlotte S" userId="69b8028d-0088-4bd1-9ef4-7d822f3179ef" providerId="ADAL" clId="{A4BA8BF9-0CD8-490D-AFBC-0AA18C32A3AD}" dt="2025-11-17T20:20:34.712" v="5429"/>
        <pc:sldMkLst>
          <pc:docMk/>
          <pc:sldMk cId="366152433" sldId="437"/>
        </pc:sldMkLst>
        <pc:spChg chg="add del">
          <ac:chgData name="Alexander, Charlotte S" userId="69b8028d-0088-4bd1-9ef4-7d822f3179ef" providerId="ADAL" clId="{A4BA8BF9-0CD8-490D-AFBC-0AA18C32A3AD}" dt="2025-11-17T17:20:40.075" v="3890" actId="22"/>
          <ac:spMkLst>
            <pc:docMk/>
            <pc:sldMk cId="366152433" sldId="437"/>
            <ac:spMk id="4" creationId="{F7A3D73D-5F42-F8BF-CB04-AD7D2EE0BB48}"/>
          </ac:spMkLst>
        </pc:spChg>
        <pc:spChg chg="add mod">
          <ac:chgData name="Alexander, Charlotte S" userId="69b8028d-0088-4bd1-9ef4-7d822f3179ef" providerId="ADAL" clId="{A4BA8BF9-0CD8-490D-AFBC-0AA18C32A3AD}" dt="2025-11-17T17:21:59.150" v="3910" actId="1035"/>
          <ac:spMkLst>
            <pc:docMk/>
            <pc:sldMk cId="366152433" sldId="437"/>
            <ac:spMk id="6" creationId="{9C555D43-80DD-A62C-70BD-25CBC7C3F291}"/>
          </ac:spMkLst>
        </pc:spChg>
        <pc:spChg chg="add mod">
          <ac:chgData name="Alexander, Charlotte S" userId="69b8028d-0088-4bd1-9ef4-7d822f3179ef" providerId="ADAL" clId="{A4BA8BF9-0CD8-490D-AFBC-0AA18C32A3AD}" dt="2025-11-17T17:22:04.526" v="3911" actId="14100"/>
          <ac:spMkLst>
            <pc:docMk/>
            <pc:sldMk cId="366152433" sldId="437"/>
            <ac:spMk id="7" creationId="{5AA2A996-8D67-3B5F-D902-5900E515DA7B}"/>
          </ac:spMkLst>
        </pc:spChg>
        <pc:spChg chg="add mod">
          <ac:chgData name="Alexander, Charlotte S" userId="69b8028d-0088-4bd1-9ef4-7d822f3179ef" providerId="ADAL" clId="{A4BA8BF9-0CD8-490D-AFBC-0AA18C32A3AD}" dt="2025-11-17T17:21:52.836" v="3908" actId="14100"/>
          <ac:spMkLst>
            <pc:docMk/>
            <pc:sldMk cId="366152433" sldId="437"/>
            <ac:spMk id="8" creationId="{B61EE926-1548-8E6D-C249-2E02A5DCE099}"/>
          </ac:spMkLst>
        </pc:spChg>
        <pc:spChg chg="add mod">
          <ac:chgData name="Alexander, Charlotte S" userId="69b8028d-0088-4bd1-9ef4-7d822f3179ef" providerId="ADAL" clId="{A4BA8BF9-0CD8-490D-AFBC-0AA18C32A3AD}" dt="2025-11-17T17:21:49.251" v="3907" actId="14100"/>
          <ac:spMkLst>
            <pc:docMk/>
            <pc:sldMk cId="366152433" sldId="437"/>
            <ac:spMk id="9" creationId="{15630788-2AF6-28F3-20CB-050F5D0BB224}"/>
          </ac:spMkLst>
        </pc:spChg>
        <pc:spChg chg="add mod">
          <ac:chgData name="Alexander, Charlotte S" userId="69b8028d-0088-4bd1-9ef4-7d822f3179ef" providerId="ADAL" clId="{A4BA8BF9-0CD8-490D-AFBC-0AA18C32A3AD}" dt="2025-11-13T20:24:23.219" v="2050" actId="14100"/>
          <ac:spMkLst>
            <pc:docMk/>
            <pc:sldMk cId="366152433" sldId="437"/>
            <ac:spMk id="10" creationId="{7D09CF46-8FC4-8D97-8A0F-AA4DA81D63C3}"/>
          </ac:spMkLst>
        </pc:spChg>
        <pc:spChg chg="add mod">
          <ac:chgData name="Alexander, Charlotte S" userId="69b8028d-0088-4bd1-9ef4-7d822f3179ef" providerId="ADAL" clId="{A4BA8BF9-0CD8-490D-AFBC-0AA18C32A3AD}" dt="2025-11-13T20:19:34.914" v="1929" actId="1076"/>
          <ac:spMkLst>
            <pc:docMk/>
            <pc:sldMk cId="366152433" sldId="437"/>
            <ac:spMk id="11" creationId="{072385C5-6AED-3320-D959-9EAA3D364B9C}"/>
          </ac:spMkLst>
        </pc:spChg>
        <pc:spChg chg="add mod">
          <ac:chgData name="Alexander, Charlotte S" userId="69b8028d-0088-4bd1-9ef4-7d822f3179ef" providerId="ADAL" clId="{A4BA8BF9-0CD8-490D-AFBC-0AA18C32A3AD}" dt="2025-11-13T20:19:28.865" v="1928" actId="1076"/>
          <ac:spMkLst>
            <pc:docMk/>
            <pc:sldMk cId="366152433" sldId="437"/>
            <ac:spMk id="12" creationId="{94F3C204-B5B2-C9DA-D850-C7682D95FE51}"/>
          </ac:spMkLst>
        </pc:spChg>
        <pc:spChg chg="add mod">
          <ac:chgData name="Alexander, Charlotte S" userId="69b8028d-0088-4bd1-9ef4-7d822f3179ef" providerId="ADAL" clId="{A4BA8BF9-0CD8-490D-AFBC-0AA18C32A3AD}" dt="2025-11-13T20:23:00.408" v="2039" actId="164"/>
          <ac:spMkLst>
            <pc:docMk/>
            <pc:sldMk cId="366152433" sldId="437"/>
            <ac:spMk id="17" creationId="{2E539DFA-A1CE-870C-EA9F-7D1DA4990011}"/>
          </ac:spMkLst>
        </pc:spChg>
        <pc:spChg chg="add mod">
          <ac:chgData name="Alexander, Charlotte S" userId="69b8028d-0088-4bd1-9ef4-7d822f3179ef" providerId="ADAL" clId="{A4BA8BF9-0CD8-490D-AFBC-0AA18C32A3AD}" dt="2025-11-13T20:22:35.080" v="2020" actId="164"/>
          <ac:spMkLst>
            <pc:docMk/>
            <pc:sldMk cId="366152433" sldId="437"/>
            <ac:spMk id="18" creationId="{A33A2DE5-F694-064E-DE4A-150B1F91566A}"/>
          </ac:spMkLst>
        </pc:spChg>
        <pc:grpChg chg="add mod">
          <ac:chgData name="Alexander, Charlotte S" userId="69b8028d-0088-4bd1-9ef4-7d822f3179ef" providerId="ADAL" clId="{A4BA8BF9-0CD8-490D-AFBC-0AA18C32A3AD}" dt="2025-11-17T17:21:29.715" v="3903" actId="164"/>
          <ac:grpSpMkLst>
            <pc:docMk/>
            <pc:sldMk cId="366152433" sldId="437"/>
            <ac:grpSpMk id="19" creationId="{13A14CE3-817F-D35C-0418-7372180AA2DE}"/>
          </ac:grpSpMkLst>
        </pc:grpChg>
        <pc:grpChg chg="add mod">
          <ac:chgData name="Alexander, Charlotte S" userId="69b8028d-0088-4bd1-9ef4-7d822f3179ef" providerId="ADAL" clId="{A4BA8BF9-0CD8-490D-AFBC-0AA18C32A3AD}" dt="2025-11-13T20:23:00.408" v="2039" actId="164"/>
          <ac:grpSpMkLst>
            <pc:docMk/>
            <pc:sldMk cId="366152433" sldId="437"/>
            <ac:grpSpMk id="20" creationId="{D4CA789D-E1F1-824F-4EC4-37ADA4C72043}"/>
          </ac:grpSpMkLst>
        </pc:grpChg>
        <pc:grpChg chg="add mod">
          <ac:chgData name="Alexander, Charlotte S" userId="69b8028d-0088-4bd1-9ef4-7d822f3179ef" providerId="ADAL" clId="{A4BA8BF9-0CD8-490D-AFBC-0AA18C32A3AD}" dt="2025-11-17T17:21:29.715" v="3903" actId="164"/>
          <ac:grpSpMkLst>
            <pc:docMk/>
            <pc:sldMk cId="366152433" sldId="437"/>
            <ac:grpSpMk id="21" creationId="{85938E21-EF1D-FA2B-F408-8F07A774B8C6}"/>
          </ac:grpSpMkLst>
        </pc:grpChg>
        <pc:picChg chg="mod modCrop">
          <ac:chgData name="Alexander, Charlotte S" userId="69b8028d-0088-4bd1-9ef4-7d822f3179ef" providerId="ADAL" clId="{A4BA8BF9-0CD8-490D-AFBC-0AA18C32A3AD}" dt="2025-11-13T20:23:00.408" v="2039" actId="164"/>
          <ac:picMkLst>
            <pc:docMk/>
            <pc:sldMk cId="366152433" sldId="437"/>
            <ac:picMk id="13" creationId="{B2B5F7AF-71EC-CDB2-5EB8-446BD47068BC}"/>
          </ac:picMkLst>
        </pc:picChg>
        <pc:picChg chg="mod modCrop">
          <ac:chgData name="Alexander, Charlotte S" userId="69b8028d-0088-4bd1-9ef4-7d822f3179ef" providerId="ADAL" clId="{A4BA8BF9-0CD8-490D-AFBC-0AA18C32A3AD}" dt="2025-11-13T20:19:34.914" v="1929" actId="1076"/>
          <ac:picMkLst>
            <pc:docMk/>
            <pc:sldMk cId="366152433" sldId="437"/>
            <ac:picMk id="14" creationId="{F6C17ED3-914B-4252-A31A-A1508A0C9431}"/>
          </ac:picMkLst>
        </pc:picChg>
        <pc:picChg chg="del mod">
          <ac:chgData name="Alexander, Charlotte S" userId="69b8028d-0088-4bd1-9ef4-7d822f3179ef" providerId="ADAL" clId="{A4BA8BF9-0CD8-490D-AFBC-0AA18C32A3AD}" dt="2025-11-17T17:20:57.429" v="3891" actId="478"/>
          <ac:picMkLst>
            <pc:docMk/>
            <pc:sldMk cId="366152433" sldId="437"/>
            <ac:picMk id="15" creationId="{03DB02FC-A689-8F82-FE64-BF467698FF46}"/>
          </ac:picMkLst>
        </pc:picChg>
        <pc:picChg chg="add mod ord">
          <ac:chgData name="Alexander, Charlotte S" userId="69b8028d-0088-4bd1-9ef4-7d822f3179ef" providerId="ADAL" clId="{A4BA8BF9-0CD8-490D-AFBC-0AA18C32A3AD}" dt="2025-11-17T17:21:29.715" v="3903" actId="164"/>
          <ac:picMkLst>
            <pc:docMk/>
            <pc:sldMk cId="366152433" sldId="437"/>
            <ac:picMk id="16" creationId="{0B80AF77-C506-6CC7-9C62-25DA57ECDA13}"/>
          </ac:picMkLst>
        </pc:picChg>
      </pc:sldChg>
      <pc:sldChg chg="modNotesTx">
        <pc:chgData name="Alexander, Charlotte S" userId="69b8028d-0088-4bd1-9ef4-7d822f3179ef" providerId="ADAL" clId="{A4BA8BF9-0CD8-490D-AFBC-0AA18C32A3AD}" dt="2025-11-13T20:05:55.636" v="1534" actId="20577"/>
        <pc:sldMkLst>
          <pc:docMk/>
          <pc:sldMk cId="781611834" sldId="438"/>
        </pc:sldMkLst>
      </pc:sldChg>
      <pc:sldChg chg="del">
        <pc:chgData name="Alexander, Charlotte S" userId="69b8028d-0088-4bd1-9ef4-7d822f3179ef" providerId="ADAL" clId="{A4BA8BF9-0CD8-490D-AFBC-0AA18C32A3AD}" dt="2025-11-13T18:41:25.180" v="135" actId="47"/>
        <pc:sldMkLst>
          <pc:docMk/>
          <pc:sldMk cId="381206743" sldId="440"/>
        </pc:sldMkLst>
      </pc:sldChg>
      <pc:sldChg chg="modNotesTx">
        <pc:chgData name="Alexander, Charlotte S" userId="69b8028d-0088-4bd1-9ef4-7d822f3179ef" providerId="ADAL" clId="{A4BA8BF9-0CD8-490D-AFBC-0AA18C32A3AD}" dt="2025-11-13T20:06:03.786" v="1541" actId="20577"/>
        <pc:sldMkLst>
          <pc:docMk/>
          <pc:sldMk cId="981580381" sldId="441"/>
        </pc:sldMkLst>
      </pc:sldChg>
      <pc:sldChg chg="del">
        <pc:chgData name="Alexander, Charlotte S" userId="69b8028d-0088-4bd1-9ef4-7d822f3179ef" providerId="ADAL" clId="{A4BA8BF9-0CD8-490D-AFBC-0AA18C32A3AD}" dt="2025-11-13T18:41:25.180" v="135" actId="47"/>
        <pc:sldMkLst>
          <pc:docMk/>
          <pc:sldMk cId="2381619871" sldId="443"/>
        </pc:sldMkLst>
      </pc:sldChg>
      <pc:sldChg chg="del">
        <pc:chgData name="Alexander, Charlotte S" userId="69b8028d-0088-4bd1-9ef4-7d822f3179ef" providerId="ADAL" clId="{A4BA8BF9-0CD8-490D-AFBC-0AA18C32A3AD}" dt="2025-11-13T19:34:49.879" v="429" actId="47"/>
        <pc:sldMkLst>
          <pc:docMk/>
          <pc:sldMk cId="411737504" sldId="447"/>
        </pc:sldMkLst>
      </pc:sldChg>
      <pc:sldChg chg="addSp delSp modSp del mod">
        <pc:chgData name="Alexander, Charlotte S" userId="69b8028d-0088-4bd1-9ef4-7d822f3179ef" providerId="ADAL" clId="{A4BA8BF9-0CD8-490D-AFBC-0AA18C32A3AD}" dt="2025-11-17T16:36:59.512" v="2742" actId="47"/>
        <pc:sldMkLst>
          <pc:docMk/>
          <pc:sldMk cId="3258400223" sldId="448"/>
        </pc:sldMkLst>
        <pc:spChg chg="add del mod">
          <ac:chgData name="Alexander, Charlotte S" userId="69b8028d-0088-4bd1-9ef4-7d822f3179ef" providerId="ADAL" clId="{A4BA8BF9-0CD8-490D-AFBC-0AA18C32A3AD}" dt="2025-11-17T16:35:13.089" v="2740" actId="478"/>
          <ac:spMkLst>
            <pc:docMk/>
            <pc:sldMk cId="3258400223" sldId="448"/>
            <ac:spMk id="4" creationId="{60357018-CCDE-4517-EDE6-FEB7D1FAB1D4}"/>
          </ac:spMkLst>
        </pc:spChg>
        <pc:spChg chg="add del mod">
          <ac:chgData name="Alexander, Charlotte S" userId="69b8028d-0088-4bd1-9ef4-7d822f3179ef" providerId="ADAL" clId="{A4BA8BF9-0CD8-490D-AFBC-0AA18C32A3AD}" dt="2025-11-17T16:35:11.435" v="2739" actId="478"/>
          <ac:spMkLst>
            <pc:docMk/>
            <pc:sldMk cId="3258400223" sldId="448"/>
            <ac:spMk id="5" creationId="{573D389A-AC41-5525-595E-4FF2F2B63863}"/>
          </ac:spMkLst>
        </pc:spChg>
      </pc:sldChg>
      <pc:sldChg chg="addSp modSp mod modClrScheme chgLayout">
        <pc:chgData name="Alexander, Charlotte S" userId="69b8028d-0088-4bd1-9ef4-7d822f3179ef" providerId="ADAL" clId="{A4BA8BF9-0CD8-490D-AFBC-0AA18C32A3AD}" dt="2025-11-17T18:26:56.316" v="4459" actId="27636"/>
        <pc:sldMkLst>
          <pc:docMk/>
          <pc:sldMk cId="2314262151" sldId="449"/>
        </pc:sldMkLst>
        <pc:spChg chg="mod ord">
          <ac:chgData name="Alexander, Charlotte S" userId="69b8028d-0088-4bd1-9ef4-7d822f3179ef" providerId="ADAL" clId="{A4BA8BF9-0CD8-490D-AFBC-0AA18C32A3AD}" dt="2025-11-17T17:13:57.393" v="3846" actId="20577"/>
          <ac:spMkLst>
            <pc:docMk/>
            <pc:sldMk cId="2314262151" sldId="449"/>
            <ac:spMk id="2" creationId="{7BF26D44-985F-C90D-A29B-82DEC9CC3883}"/>
          </ac:spMkLst>
        </pc:spChg>
        <pc:spChg chg="mod ord">
          <ac:chgData name="Alexander, Charlotte S" userId="69b8028d-0088-4bd1-9ef4-7d822f3179ef" providerId="ADAL" clId="{A4BA8BF9-0CD8-490D-AFBC-0AA18C32A3AD}" dt="2025-11-13T20:04:14.823" v="1460" actId="20577"/>
          <ac:spMkLst>
            <pc:docMk/>
            <pc:sldMk cId="2314262151" sldId="449"/>
            <ac:spMk id="3" creationId="{0312ACAB-2FF1-BB0D-D4ED-68CA7A6E2C4B}"/>
          </ac:spMkLst>
        </pc:spChg>
        <pc:spChg chg="add mod ord">
          <ac:chgData name="Alexander, Charlotte S" userId="69b8028d-0088-4bd1-9ef4-7d822f3179ef" providerId="ADAL" clId="{A4BA8BF9-0CD8-490D-AFBC-0AA18C32A3AD}" dt="2025-11-13T20:04:17.789" v="1469" actId="20577"/>
          <ac:spMkLst>
            <pc:docMk/>
            <pc:sldMk cId="2314262151" sldId="449"/>
            <ac:spMk id="4" creationId="{99599066-50FC-C291-6823-CDBF642DF14C}"/>
          </ac:spMkLst>
        </pc:spChg>
        <pc:spChg chg="add mod ord">
          <ac:chgData name="Alexander, Charlotte S" userId="69b8028d-0088-4bd1-9ef4-7d822f3179ef" providerId="ADAL" clId="{A4BA8BF9-0CD8-490D-AFBC-0AA18C32A3AD}" dt="2025-11-17T17:14:16.762" v="3856" actId="20577"/>
          <ac:spMkLst>
            <pc:docMk/>
            <pc:sldMk cId="2314262151" sldId="449"/>
            <ac:spMk id="5" creationId="{D3CB6A00-4E5B-A505-C4AB-3EC70E4C2591}"/>
          </ac:spMkLst>
        </pc:spChg>
        <pc:spChg chg="add mod ord">
          <ac:chgData name="Alexander, Charlotte S" userId="69b8028d-0088-4bd1-9ef4-7d822f3179ef" providerId="ADAL" clId="{A4BA8BF9-0CD8-490D-AFBC-0AA18C32A3AD}" dt="2025-11-17T18:26:56.316" v="4459" actId="27636"/>
          <ac:spMkLst>
            <pc:docMk/>
            <pc:sldMk cId="2314262151" sldId="449"/>
            <ac:spMk id="6" creationId="{C98B1F4B-B0CB-3FED-F39D-6CFCC64FFD0D}"/>
          </ac:spMkLst>
        </pc:spChg>
      </pc:sldChg>
      <pc:sldChg chg="modNotesTx">
        <pc:chgData name="Alexander, Charlotte S" userId="69b8028d-0088-4bd1-9ef4-7d822f3179ef" providerId="ADAL" clId="{A4BA8BF9-0CD8-490D-AFBC-0AA18C32A3AD}" dt="2025-11-13T20:06:28.304" v="1580" actId="20577"/>
        <pc:sldMkLst>
          <pc:docMk/>
          <pc:sldMk cId="3872580865" sldId="450"/>
        </pc:sldMkLst>
      </pc:sldChg>
      <pc:sldChg chg="modNotesTx">
        <pc:chgData name="Alexander, Charlotte S" userId="69b8028d-0088-4bd1-9ef4-7d822f3179ef" providerId="ADAL" clId="{A4BA8BF9-0CD8-490D-AFBC-0AA18C32A3AD}" dt="2025-11-17T16:59:35.562" v="3441" actId="20577"/>
        <pc:sldMkLst>
          <pc:docMk/>
          <pc:sldMk cId="3024719158" sldId="452"/>
        </pc:sldMkLst>
      </pc:sldChg>
      <pc:sldChg chg="modSp mod modNotesTx">
        <pc:chgData name="Alexander, Charlotte S" userId="69b8028d-0088-4bd1-9ef4-7d822f3179ef" providerId="ADAL" clId="{A4BA8BF9-0CD8-490D-AFBC-0AA18C32A3AD}" dt="2025-11-13T20:06:49.888" v="1608" actId="20577"/>
        <pc:sldMkLst>
          <pc:docMk/>
          <pc:sldMk cId="2155052329" sldId="453"/>
        </pc:sldMkLst>
        <pc:spChg chg="mod">
          <ac:chgData name="Alexander, Charlotte S" userId="69b8028d-0088-4bd1-9ef4-7d822f3179ef" providerId="ADAL" clId="{A4BA8BF9-0CD8-490D-AFBC-0AA18C32A3AD}" dt="2025-11-13T20:04:09.894" v="1453" actId="20577"/>
          <ac:spMkLst>
            <pc:docMk/>
            <pc:sldMk cId="2155052329" sldId="453"/>
            <ac:spMk id="208" creationId="{43AB3245-B3F5-53FE-3A39-D237B64B5C15}"/>
          </ac:spMkLst>
        </pc:spChg>
      </pc:sldChg>
      <pc:sldChg chg="addSp modSp mod modAnim">
        <pc:chgData name="Alexander, Charlotte S" userId="69b8028d-0088-4bd1-9ef4-7d822f3179ef" providerId="ADAL" clId="{A4BA8BF9-0CD8-490D-AFBC-0AA18C32A3AD}" dt="2025-11-13T18:38:24.066" v="113" actId="1036"/>
        <pc:sldMkLst>
          <pc:docMk/>
          <pc:sldMk cId="425221575" sldId="454"/>
        </pc:sldMkLst>
        <pc:spChg chg="add mod">
          <ac:chgData name="Alexander, Charlotte S" userId="69b8028d-0088-4bd1-9ef4-7d822f3179ef" providerId="ADAL" clId="{A4BA8BF9-0CD8-490D-AFBC-0AA18C32A3AD}" dt="2025-11-13T18:31:50.860" v="21" actId="164"/>
          <ac:spMkLst>
            <pc:docMk/>
            <pc:sldMk cId="425221575" sldId="454"/>
            <ac:spMk id="6" creationId="{152B1144-8723-7555-292F-0E276A6A54B1}"/>
          </ac:spMkLst>
        </pc:spChg>
        <pc:spChg chg="add mod">
          <ac:chgData name="Alexander, Charlotte S" userId="69b8028d-0088-4bd1-9ef4-7d822f3179ef" providerId="ADAL" clId="{A4BA8BF9-0CD8-490D-AFBC-0AA18C32A3AD}" dt="2025-11-13T18:34:06.831" v="52" actId="1037"/>
          <ac:spMkLst>
            <pc:docMk/>
            <pc:sldMk cId="425221575" sldId="454"/>
            <ac:spMk id="9" creationId="{6EA0F77B-114D-0040-5FFD-780AE344C0BD}"/>
          </ac:spMkLst>
        </pc:spChg>
        <pc:spChg chg="add mod">
          <ac:chgData name="Alexander, Charlotte S" userId="69b8028d-0088-4bd1-9ef4-7d822f3179ef" providerId="ADAL" clId="{A4BA8BF9-0CD8-490D-AFBC-0AA18C32A3AD}" dt="2025-11-13T18:37:16.500" v="93" actId="1037"/>
          <ac:spMkLst>
            <pc:docMk/>
            <pc:sldMk cId="425221575" sldId="454"/>
            <ac:spMk id="12" creationId="{B018F067-E5AC-BE3E-64F6-86439922D608}"/>
          </ac:spMkLst>
        </pc:spChg>
        <pc:grpChg chg="add mod">
          <ac:chgData name="Alexander, Charlotte S" userId="69b8028d-0088-4bd1-9ef4-7d822f3179ef" providerId="ADAL" clId="{A4BA8BF9-0CD8-490D-AFBC-0AA18C32A3AD}" dt="2025-11-13T18:31:50.860" v="21" actId="164"/>
          <ac:grpSpMkLst>
            <pc:docMk/>
            <pc:sldMk cId="425221575" sldId="454"/>
            <ac:grpSpMk id="7" creationId="{C4E81EFA-69C2-D8CD-CA6B-3FE46B3881DA}"/>
          </ac:grpSpMkLst>
        </pc:grpChg>
        <pc:picChg chg="mod modCrop">
          <ac:chgData name="Alexander, Charlotte S" userId="69b8028d-0088-4bd1-9ef4-7d822f3179ef" providerId="ADAL" clId="{A4BA8BF9-0CD8-490D-AFBC-0AA18C32A3AD}" dt="2025-11-13T18:30:02.624" v="4" actId="732"/>
          <ac:picMkLst>
            <pc:docMk/>
            <pc:sldMk cId="425221575" sldId="454"/>
            <ac:picMk id="3" creationId="{0889258B-AE1D-3771-BFDE-03325EFC88C2}"/>
          </ac:picMkLst>
        </pc:picChg>
        <pc:picChg chg="add mod modCrop">
          <ac:chgData name="Alexander, Charlotte S" userId="69b8028d-0088-4bd1-9ef4-7d822f3179ef" providerId="ADAL" clId="{A4BA8BF9-0CD8-490D-AFBC-0AA18C32A3AD}" dt="2025-11-13T18:31:50.860" v="21" actId="164"/>
          <ac:picMkLst>
            <pc:docMk/>
            <pc:sldMk cId="425221575" sldId="454"/>
            <ac:picMk id="4" creationId="{CA8A8368-C344-F1FE-9B44-62A8A6643349}"/>
          </ac:picMkLst>
        </pc:picChg>
        <pc:picChg chg="add mod ord modCrop">
          <ac:chgData name="Alexander, Charlotte S" userId="69b8028d-0088-4bd1-9ef4-7d822f3179ef" providerId="ADAL" clId="{A4BA8BF9-0CD8-490D-AFBC-0AA18C32A3AD}" dt="2025-11-13T18:34:37.337" v="56" actId="732"/>
          <ac:picMkLst>
            <pc:docMk/>
            <pc:sldMk cId="425221575" sldId="454"/>
            <ac:picMk id="5" creationId="{DD5B16A6-5BB4-8137-5283-352FFE50C724}"/>
          </ac:picMkLst>
        </pc:picChg>
        <pc:picChg chg="add mod ord modCrop">
          <ac:chgData name="Alexander, Charlotte S" userId="69b8028d-0088-4bd1-9ef4-7d822f3179ef" providerId="ADAL" clId="{A4BA8BF9-0CD8-490D-AFBC-0AA18C32A3AD}" dt="2025-11-13T18:38:24.066" v="113" actId="1036"/>
          <ac:picMkLst>
            <pc:docMk/>
            <pc:sldMk cId="425221575" sldId="454"/>
            <ac:picMk id="8" creationId="{4E9ADC55-D844-DE87-855A-6C3E86B0186C}"/>
          </ac:picMkLst>
        </pc:picChg>
        <pc:picChg chg="add mod modCrop">
          <ac:chgData name="Alexander, Charlotte S" userId="69b8028d-0088-4bd1-9ef4-7d822f3179ef" providerId="ADAL" clId="{A4BA8BF9-0CD8-490D-AFBC-0AA18C32A3AD}" dt="2025-11-13T18:35:05.931" v="65" actId="1038"/>
          <ac:picMkLst>
            <pc:docMk/>
            <pc:sldMk cId="425221575" sldId="454"/>
            <ac:picMk id="10" creationId="{AB1CF53F-7C37-2302-5604-16C5880584EB}"/>
          </ac:picMkLst>
        </pc:picChg>
        <pc:picChg chg="add mod ord modCrop">
          <ac:chgData name="Alexander, Charlotte S" userId="69b8028d-0088-4bd1-9ef4-7d822f3179ef" providerId="ADAL" clId="{A4BA8BF9-0CD8-490D-AFBC-0AA18C32A3AD}" dt="2025-11-13T18:37:25.190" v="96" actId="1076"/>
          <ac:picMkLst>
            <pc:docMk/>
            <pc:sldMk cId="425221575" sldId="454"/>
            <ac:picMk id="11" creationId="{A3C4211A-C4CF-2F6D-3187-B015A4B81689}"/>
          </ac:picMkLst>
        </pc:picChg>
      </pc:sldChg>
      <pc:sldChg chg="modSp del mod">
        <pc:chgData name="Alexander, Charlotte S" userId="69b8028d-0088-4bd1-9ef4-7d822f3179ef" providerId="ADAL" clId="{A4BA8BF9-0CD8-490D-AFBC-0AA18C32A3AD}" dt="2025-11-13T20:03:25.405" v="1419" actId="47"/>
        <pc:sldMkLst>
          <pc:docMk/>
          <pc:sldMk cId="54593155" sldId="455"/>
        </pc:sldMkLst>
      </pc:sldChg>
      <pc:sldChg chg="addSp delSp modSp del mod ord">
        <pc:chgData name="Alexander, Charlotte S" userId="69b8028d-0088-4bd1-9ef4-7d822f3179ef" providerId="ADAL" clId="{A4BA8BF9-0CD8-490D-AFBC-0AA18C32A3AD}" dt="2025-11-13T19:34:47.840" v="428" actId="47"/>
        <pc:sldMkLst>
          <pc:docMk/>
          <pc:sldMk cId="49903870" sldId="456"/>
        </pc:sldMkLst>
      </pc:sldChg>
      <pc:sldChg chg="addSp delSp modSp add mod ord delAnim modAnim modNotesTx">
        <pc:chgData name="Alexander, Charlotte S" userId="69b8028d-0088-4bd1-9ef4-7d822f3179ef" providerId="ADAL" clId="{A4BA8BF9-0CD8-490D-AFBC-0AA18C32A3AD}" dt="2025-11-17T20:20:04.090" v="5428" actId="208"/>
        <pc:sldMkLst>
          <pc:docMk/>
          <pc:sldMk cId="1061408314" sldId="457"/>
        </pc:sldMkLst>
        <pc:spChg chg="mod">
          <ac:chgData name="Alexander, Charlotte S" userId="69b8028d-0088-4bd1-9ef4-7d822f3179ef" providerId="ADAL" clId="{A4BA8BF9-0CD8-490D-AFBC-0AA18C32A3AD}" dt="2025-11-17T17:27:13.614" v="4021" actId="20577"/>
          <ac:spMkLst>
            <pc:docMk/>
            <pc:sldMk cId="1061408314" sldId="457"/>
            <ac:spMk id="2" creationId="{1C8BBC04-26DC-C6AC-ACB8-5922FD444A0F}"/>
          </ac:spMkLst>
        </pc:spChg>
        <pc:spChg chg="mod">
          <ac:chgData name="Alexander, Charlotte S" userId="69b8028d-0088-4bd1-9ef4-7d822f3179ef" providerId="ADAL" clId="{A4BA8BF9-0CD8-490D-AFBC-0AA18C32A3AD}" dt="2025-11-17T17:27:01.627" v="4017" actId="1076"/>
          <ac:spMkLst>
            <pc:docMk/>
            <pc:sldMk cId="1061408314" sldId="457"/>
            <ac:spMk id="3" creationId="{F562861E-B1CE-CA91-376C-0AE3169AC463}"/>
          </ac:spMkLst>
        </pc:spChg>
        <pc:spChg chg="del mod">
          <ac:chgData name="Alexander, Charlotte S" userId="69b8028d-0088-4bd1-9ef4-7d822f3179ef" providerId="ADAL" clId="{A4BA8BF9-0CD8-490D-AFBC-0AA18C32A3AD}" dt="2025-11-17T17:26:38.534" v="4007" actId="478"/>
          <ac:spMkLst>
            <pc:docMk/>
            <pc:sldMk cId="1061408314" sldId="457"/>
            <ac:spMk id="4" creationId="{234CB246-E045-C0FE-A8CE-5EEF4EFAAB7C}"/>
          </ac:spMkLst>
        </pc:spChg>
        <pc:spChg chg="add del mod">
          <ac:chgData name="Alexander, Charlotte S" userId="69b8028d-0088-4bd1-9ef4-7d822f3179ef" providerId="ADAL" clId="{A4BA8BF9-0CD8-490D-AFBC-0AA18C32A3AD}" dt="2025-11-17T17:22:13.308" v="3912" actId="478"/>
          <ac:spMkLst>
            <pc:docMk/>
            <pc:sldMk cId="1061408314" sldId="457"/>
            <ac:spMk id="7" creationId="{9F5CF2E4-4B4B-9AF9-C60E-85ECF5134FF1}"/>
          </ac:spMkLst>
        </pc:spChg>
        <pc:spChg chg="add del mod">
          <ac:chgData name="Alexander, Charlotte S" userId="69b8028d-0088-4bd1-9ef4-7d822f3179ef" providerId="ADAL" clId="{A4BA8BF9-0CD8-490D-AFBC-0AA18C32A3AD}" dt="2025-11-17T16:18:27.646" v="2647" actId="478"/>
          <ac:spMkLst>
            <pc:docMk/>
            <pc:sldMk cId="1061408314" sldId="457"/>
            <ac:spMk id="11" creationId="{CC659970-186D-4B32-F3BD-1F4ED272D7B7}"/>
          </ac:spMkLst>
        </pc:spChg>
        <pc:spChg chg="add del mod">
          <ac:chgData name="Alexander, Charlotte S" userId="69b8028d-0088-4bd1-9ef4-7d822f3179ef" providerId="ADAL" clId="{A4BA8BF9-0CD8-490D-AFBC-0AA18C32A3AD}" dt="2025-11-17T16:18:29.166" v="2648" actId="478"/>
          <ac:spMkLst>
            <pc:docMk/>
            <pc:sldMk cId="1061408314" sldId="457"/>
            <ac:spMk id="12" creationId="{BB0BF71D-D182-00CD-DA88-ED69C8308253}"/>
          </ac:spMkLst>
        </pc:spChg>
        <pc:spChg chg="add mod ord">
          <ac:chgData name="Alexander, Charlotte S" userId="69b8028d-0088-4bd1-9ef4-7d822f3179ef" providerId="ADAL" clId="{A4BA8BF9-0CD8-490D-AFBC-0AA18C32A3AD}" dt="2025-11-17T17:28:44.263" v="4160" actId="164"/>
          <ac:spMkLst>
            <pc:docMk/>
            <pc:sldMk cId="1061408314" sldId="457"/>
            <ac:spMk id="13" creationId="{0394C896-243B-7186-5088-695E02E2048E}"/>
          </ac:spMkLst>
        </pc:spChg>
        <pc:spChg chg="add mod ord">
          <ac:chgData name="Alexander, Charlotte S" userId="69b8028d-0088-4bd1-9ef4-7d822f3179ef" providerId="ADAL" clId="{A4BA8BF9-0CD8-490D-AFBC-0AA18C32A3AD}" dt="2025-11-17T17:28:44.263" v="4160" actId="164"/>
          <ac:spMkLst>
            <pc:docMk/>
            <pc:sldMk cId="1061408314" sldId="457"/>
            <ac:spMk id="14" creationId="{3F9948DD-E5F7-292A-18B4-A354B4CB9454}"/>
          </ac:spMkLst>
        </pc:spChg>
        <pc:spChg chg="add mod ord">
          <ac:chgData name="Alexander, Charlotte S" userId="69b8028d-0088-4bd1-9ef4-7d822f3179ef" providerId="ADAL" clId="{A4BA8BF9-0CD8-490D-AFBC-0AA18C32A3AD}" dt="2025-11-17T17:28:44.263" v="4160" actId="164"/>
          <ac:spMkLst>
            <pc:docMk/>
            <pc:sldMk cId="1061408314" sldId="457"/>
            <ac:spMk id="15" creationId="{7FA292EF-A7D1-D69C-ABA6-2EF8152DE367}"/>
          </ac:spMkLst>
        </pc:spChg>
        <pc:spChg chg="add mod ord">
          <ac:chgData name="Alexander, Charlotte S" userId="69b8028d-0088-4bd1-9ef4-7d822f3179ef" providerId="ADAL" clId="{A4BA8BF9-0CD8-490D-AFBC-0AA18C32A3AD}" dt="2025-11-17T17:28:44.263" v="4160" actId="164"/>
          <ac:spMkLst>
            <pc:docMk/>
            <pc:sldMk cId="1061408314" sldId="457"/>
            <ac:spMk id="16" creationId="{09DBFCF8-5398-129B-1CC2-50A1C4AC0A1F}"/>
          </ac:spMkLst>
        </pc:spChg>
        <pc:spChg chg="add del mod">
          <ac:chgData name="Alexander, Charlotte S" userId="69b8028d-0088-4bd1-9ef4-7d822f3179ef" providerId="ADAL" clId="{A4BA8BF9-0CD8-490D-AFBC-0AA18C32A3AD}" dt="2025-11-17T17:26:40.820" v="4008" actId="478"/>
          <ac:spMkLst>
            <pc:docMk/>
            <pc:sldMk cId="1061408314" sldId="457"/>
            <ac:spMk id="20" creationId="{4E9721F2-4565-4056-341E-F396D2877809}"/>
          </ac:spMkLst>
        </pc:spChg>
        <pc:spChg chg="mod">
          <ac:chgData name="Alexander, Charlotte S" userId="69b8028d-0088-4bd1-9ef4-7d822f3179ef" providerId="ADAL" clId="{A4BA8BF9-0CD8-490D-AFBC-0AA18C32A3AD}" dt="2025-11-17T20:20:04.090" v="5428" actId="208"/>
          <ac:spMkLst>
            <pc:docMk/>
            <pc:sldMk cId="1061408314" sldId="457"/>
            <ac:spMk id="24" creationId="{17BE81AF-118E-AB75-0D2E-2A5FD21BCF72}"/>
          </ac:spMkLst>
        </pc:spChg>
        <pc:spChg chg="mod">
          <ac:chgData name="Alexander, Charlotte S" userId="69b8028d-0088-4bd1-9ef4-7d822f3179ef" providerId="ADAL" clId="{A4BA8BF9-0CD8-490D-AFBC-0AA18C32A3AD}" dt="2025-11-17T20:20:04.090" v="5428" actId="208"/>
          <ac:spMkLst>
            <pc:docMk/>
            <pc:sldMk cId="1061408314" sldId="457"/>
            <ac:spMk id="25" creationId="{F728E88E-828E-A399-E79A-5C6EC2884BB3}"/>
          </ac:spMkLst>
        </pc:spChg>
        <pc:spChg chg="mod">
          <ac:chgData name="Alexander, Charlotte S" userId="69b8028d-0088-4bd1-9ef4-7d822f3179ef" providerId="ADAL" clId="{A4BA8BF9-0CD8-490D-AFBC-0AA18C32A3AD}" dt="2025-11-17T20:20:04.090" v="5428" actId="208"/>
          <ac:spMkLst>
            <pc:docMk/>
            <pc:sldMk cId="1061408314" sldId="457"/>
            <ac:spMk id="26" creationId="{E2F7573A-6D55-4B4C-ACF2-1E19C5CC42AB}"/>
          </ac:spMkLst>
        </pc:spChg>
        <pc:spChg chg="mod">
          <ac:chgData name="Alexander, Charlotte S" userId="69b8028d-0088-4bd1-9ef4-7d822f3179ef" providerId="ADAL" clId="{A4BA8BF9-0CD8-490D-AFBC-0AA18C32A3AD}" dt="2025-11-17T20:20:04.090" v="5428" actId="208"/>
          <ac:spMkLst>
            <pc:docMk/>
            <pc:sldMk cId="1061408314" sldId="457"/>
            <ac:spMk id="27" creationId="{00332662-DD74-2918-6CE7-469F15956762}"/>
          </ac:spMkLst>
        </pc:spChg>
        <pc:grpChg chg="add del mod">
          <ac:chgData name="Alexander, Charlotte S" userId="69b8028d-0088-4bd1-9ef4-7d822f3179ef" providerId="ADAL" clId="{A4BA8BF9-0CD8-490D-AFBC-0AA18C32A3AD}" dt="2025-11-17T17:29:00.526" v="4164" actId="478"/>
          <ac:grpSpMkLst>
            <pc:docMk/>
            <pc:sldMk cId="1061408314" sldId="457"/>
            <ac:grpSpMk id="21" creationId="{64B454A5-1A0D-2517-C92B-8BFD55B9A8B3}"/>
          </ac:grpSpMkLst>
        </pc:grpChg>
        <pc:grpChg chg="add mod">
          <ac:chgData name="Alexander, Charlotte S" userId="69b8028d-0088-4bd1-9ef4-7d822f3179ef" providerId="ADAL" clId="{A4BA8BF9-0CD8-490D-AFBC-0AA18C32A3AD}" dt="2025-11-17T17:29:03.339" v="4166" actId="1076"/>
          <ac:grpSpMkLst>
            <pc:docMk/>
            <pc:sldMk cId="1061408314" sldId="457"/>
            <ac:grpSpMk id="22" creationId="{9D1AD0DF-5073-4AE0-84B6-362500B92771}"/>
          </ac:grpSpMkLst>
        </pc:grpChg>
        <pc:picChg chg="add del mod">
          <ac:chgData name="Alexander, Charlotte S" userId="69b8028d-0088-4bd1-9ef4-7d822f3179ef" providerId="ADAL" clId="{A4BA8BF9-0CD8-490D-AFBC-0AA18C32A3AD}" dt="2025-11-17T17:22:54.807" v="3915" actId="478"/>
          <ac:picMkLst>
            <pc:docMk/>
            <pc:sldMk cId="1061408314" sldId="457"/>
            <ac:picMk id="6" creationId="{64D7DFF3-5C86-78EF-FCE0-F7E54DE81DA9}"/>
          </ac:picMkLst>
        </pc:picChg>
        <pc:picChg chg="add del mod">
          <ac:chgData name="Alexander, Charlotte S" userId="69b8028d-0088-4bd1-9ef4-7d822f3179ef" providerId="ADAL" clId="{A4BA8BF9-0CD8-490D-AFBC-0AA18C32A3AD}" dt="2025-11-17T17:26:14.797" v="4001" actId="478"/>
          <ac:picMkLst>
            <pc:docMk/>
            <pc:sldMk cId="1061408314" sldId="457"/>
            <ac:picMk id="9" creationId="{7527F9B1-B773-2DD2-6090-998D89C877E5}"/>
          </ac:picMkLst>
        </pc:picChg>
        <pc:picChg chg="add del mod modCrop">
          <ac:chgData name="Alexander, Charlotte S" userId="69b8028d-0088-4bd1-9ef4-7d822f3179ef" providerId="ADAL" clId="{A4BA8BF9-0CD8-490D-AFBC-0AA18C32A3AD}" dt="2025-11-17T16:18:23.163" v="2645" actId="478"/>
          <ac:picMkLst>
            <pc:docMk/>
            <pc:sldMk cId="1061408314" sldId="457"/>
            <ac:picMk id="10" creationId="{BA43454A-6A3B-1DBD-6C0E-E55AC2384706}"/>
          </ac:picMkLst>
        </pc:picChg>
        <pc:picChg chg="add mod">
          <ac:chgData name="Alexander, Charlotte S" userId="69b8028d-0088-4bd1-9ef4-7d822f3179ef" providerId="ADAL" clId="{A4BA8BF9-0CD8-490D-AFBC-0AA18C32A3AD}" dt="2025-11-17T17:28:44.263" v="4160" actId="164"/>
          <ac:picMkLst>
            <pc:docMk/>
            <pc:sldMk cId="1061408314" sldId="457"/>
            <ac:picMk id="18" creationId="{414D023C-949B-5838-C58E-2F27F7856B27}"/>
          </ac:picMkLst>
        </pc:picChg>
        <pc:picChg chg="mod">
          <ac:chgData name="Alexander, Charlotte S" userId="69b8028d-0088-4bd1-9ef4-7d822f3179ef" providerId="ADAL" clId="{A4BA8BF9-0CD8-490D-AFBC-0AA18C32A3AD}" dt="2025-11-17T20:20:04.090" v="5428" actId="208"/>
          <ac:picMkLst>
            <pc:docMk/>
            <pc:sldMk cId="1061408314" sldId="457"/>
            <ac:picMk id="23" creationId="{0CA07D1A-F87E-DF0A-CE1E-E57D0D130D1F}"/>
          </ac:picMkLst>
        </pc:picChg>
      </pc:sldChg>
      <pc:sldChg chg="modSp add mod ord modNotesTx">
        <pc:chgData name="Alexander, Charlotte S" userId="69b8028d-0088-4bd1-9ef4-7d822f3179ef" providerId="ADAL" clId="{A4BA8BF9-0CD8-490D-AFBC-0AA18C32A3AD}" dt="2025-11-13T20:17:31.143" v="1808" actId="20577"/>
        <pc:sldMkLst>
          <pc:docMk/>
          <pc:sldMk cId="1476175094" sldId="458"/>
        </pc:sldMkLst>
        <pc:spChg chg="mod">
          <ac:chgData name="Alexander, Charlotte S" userId="69b8028d-0088-4bd1-9ef4-7d822f3179ef" providerId="ADAL" clId="{A4BA8BF9-0CD8-490D-AFBC-0AA18C32A3AD}" dt="2025-11-13T20:17:31.143" v="1808" actId="20577"/>
          <ac:spMkLst>
            <pc:docMk/>
            <pc:sldMk cId="1476175094" sldId="458"/>
            <ac:spMk id="208" creationId="{1C039C3A-6412-27CE-7B74-D92AA39C1E8A}"/>
          </ac:spMkLst>
        </pc:spChg>
      </pc:sldChg>
      <pc:sldChg chg="add del">
        <pc:chgData name="Alexander, Charlotte S" userId="69b8028d-0088-4bd1-9ef4-7d822f3179ef" providerId="ADAL" clId="{A4BA8BF9-0CD8-490D-AFBC-0AA18C32A3AD}" dt="2025-11-13T19:55:42.837" v="961" actId="47"/>
        <pc:sldMkLst>
          <pc:docMk/>
          <pc:sldMk cId="3183227913" sldId="458"/>
        </pc:sldMkLst>
      </pc:sldChg>
      <pc:sldChg chg="addSp delSp modSp add mod ord replId delAnim chgLayout modNotesTx">
        <pc:chgData name="Alexander, Charlotte S" userId="69b8028d-0088-4bd1-9ef4-7d822f3179ef" providerId="ADAL" clId="{A4BA8BF9-0CD8-490D-AFBC-0AA18C32A3AD}" dt="2025-11-17T17:30:49.139" v="4221" actId="14100"/>
        <pc:sldMkLst>
          <pc:docMk/>
          <pc:sldMk cId="431836696" sldId="459"/>
        </pc:sldMkLst>
        <pc:spChg chg="mod ord">
          <ac:chgData name="Alexander, Charlotte S" userId="69b8028d-0088-4bd1-9ef4-7d822f3179ef" providerId="ADAL" clId="{A4BA8BF9-0CD8-490D-AFBC-0AA18C32A3AD}" dt="2025-11-13T20:00:31.633" v="1110" actId="700"/>
          <ac:spMkLst>
            <pc:docMk/>
            <pc:sldMk cId="431836696" sldId="459"/>
            <ac:spMk id="2" creationId="{18230C08-E09D-E34F-24DC-9AC8466E4546}"/>
          </ac:spMkLst>
        </pc:spChg>
        <pc:spChg chg="add mod">
          <ac:chgData name="Alexander, Charlotte S" userId="69b8028d-0088-4bd1-9ef4-7d822f3179ef" providerId="ADAL" clId="{A4BA8BF9-0CD8-490D-AFBC-0AA18C32A3AD}" dt="2025-11-17T17:30:49.139" v="4221" actId="14100"/>
          <ac:spMkLst>
            <pc:docMk/>
            <pc:sldMk cId="431836696" sldId="459"/>
            <ac:spMk id="3" creationId="{AD3E43DC-8BEE-B2D5-E91F-745C2D16CC74}"/>
          </ac:spMkLst>
        </pc:spChg>
        <pc:spChg chg="add mod">
          <ac:chgData name="Alexander, Charlotte S" userId="69b8028d-0088-4bd1-9ef4-7d822f3179ef" providerId="ADAL" clId="{A4BA8BF9-0CD8-490D-AFBC-0AA18C32A3AD}" dt="2025-11-17T16:30:11.861" v="2735" actId="6549"/>
          <ac:spMkLst>
            <pc:docMk/>
            <pc:sldMk cId="431836696" sldId="459"/>
            <ac:spMk id="16" creationId="{F0982A78-2D0A-CB9C-AD5A-2610B90626C0}"/>
          </ac:spMkLst>
        </pc:spChg>
        <pc:spChg chg="add mod ord">
          <ac:chgData name="Alexander, Charlotte S" userId="69b8028d-0088-4bd1-9ef4-7d822f3179ef" providerId="ADAL" clId="{A4BA8BF9-0CD8-490D-AFBC-0AA18C32A3AD}" dt="2025-11-17T16:30:10.567" v="2734" actId="6549"/>
          <ac:spMkLst>
            <pc:docMk/>
            <pc:sldMk cId="431836696" sldId="459"/>
            <ac:spMk id="17" creationId="{FF0CD2DE-2195-05F3-FA49-EF203C5B4610}"/>
          </ac:spMkLst>
        </pc:spChg>
        <pc:spChg chg="add del mod">
          <ac:chgData name="Alexander, Charlotte S" userId="69b8028d-0088-4bd1-9ef4-7d822f3179ef" providerId="ADAL" clId="{A4BA8BF9-0CD8-490D-AFBC-0AA18C32A3AD}" dt="2025-11-17T16:34:24.972" v="2738" actId="478"/>
          <ac:spMkLst>
            <pc:docMk/>
            <pc:sldMk cId="431836696" sldId="459"/>
            <ac:spMk id="18" creationId="{985403D9-3788-92AB-538F-C52EA205DF13}"/>
          </ac:spMkLst>
        </pc:spChg>
        <pc:spChg chg="add mod ord">
          <ac:chgData name="Alexander, Charlotte S" userId="69b8028d-0088-4bd1-9ef4-7d822f3179ef" providerId="ADAL" clId="{A4BA8BF9-0CD8-490D-AFBC-0AA18C32A3AD}" dt="2025-11-17T16:29:27.460" v="2733" actId="1076"/>
          <ac:spMkLst>
            <pc:docMk/>
            <pc:sldMk cId="431836696" sldId="459"/>
            <ac:spMk id="23" creationId="{22C487CE-891C-B6A8-B2A0-729F0013CF41}"/>
          </ac:spMkLst>
        </pc:spChg>
        <pc:spChg chg="add mod">
          <ac:chgData name="Alexander, Charlotte S" userId="69b8028d-0088-4bd1-9ef4-7d822f3179ef" providerId="ADAL" clId="{A4BA8BF9-0CD8-490D-AFBC-0AA18C32A3AD}" dt="2025-11-13T20:16:41.972" v="1768" actId="207"/>
          <ac:spMkLst>
            <pc:docMk/>
            <pc:sldMk cId="431836696" sldId="459"/>
            <ac:spMk id="24" creationId="{5AC7382A-35EA-045E-6DAF-2CE52FD063BD}"/>
          </ac:spMkLst>
        </pc:spChg>
        <pc:spChg chg="add mod">
          <ac:chgData name="Alexander, Charlotte S" userId="69b8028d-0088-4bd1-9ef4-7d822f3179ef" providerId="ADAL" clId="{A4BA8BF9-0CD8-490D-AFBC-0AA18C32A3AD}" dt="2025-11-13T20:17:02.054" v="1779" actId="1038"/>
          <ac:spMkLst>
            <pc:docMk/>
            <pc:sldMk cId="431836696" sldId="459"/>
            <ac:spMk id="25" creationId="{A254EDDF-079A-E275-EFCA-B23E9D4FF449}"/>
          </ac:spMkLst>
        </pc:spChg>
        <pc:spChg chg="add del mod">
          <ac:chgData name="Alexander, Charlotte S" userId="69b8028d-0088-4bd1-9ef4-7d822f3179ef" providerId="ADAL" clId="{A4BA8BF9-0CD8-490D-AFBC-0AA18C32A3AD}" dt="2025-11-17T16:34:23.359" v="2737" actId="478"/>
          <ac:spMkLst>
            <pc:docMk/>
            <pc:sldMk cId="431836696" sldId="459"/>
            <ac:spMk id="26" creationId="{1A03B07C-2A57-B61B-E870-A4EF342FEBF9}"/>
          </ac:spMkLst>
        </pc:spChg>
        <pc:spChg chg="add mod">
          <ac:chgData name="Alexander, Charlotte S" userId="69b8028d-0088-4bd1-9ef4-7d822f3179ef" providerId="ADAL" clId="{A4BA8BF9-0CD8-490D-AFBC-0AA18C32A3AD}" dt="2025-11-13T20:27:00.710" v="2093" actId="1035"/>
          <ac:spMkLst>
            <pc:docMk/>
            <pc:sldMk cId="431836696" sldId="459"/>
            <ac:spMk id="27" creationId="{02F496D3-A6FA-AE3F-4274-BC74128EE19D}"/>
          </ac:spMkLst>
        </pc:spChg>
        <pc:spChg chg="add mod">
          <ac:chgData name="Alexander, Charlotte S" userId="69b8028d-0088-4bd1-9ef4-7d822f3179ef" providerId="ADAL" clId="{A4BA8BF9-0CD8-490D-AFBC-0AA18C32A3AD}" dt="2025-11-13T20:27:20.816" v="2098" actId="14100"/>
          <ac:spMkLst>
            <pc:docMk/>
            <pc:sldMk cId="431836696" sldId="459"/>
            <ac:spMk id="28" creationId="{01692E02-A82D-04D0-B54A-10958199CC0B}"/>
          </ac:spMkLst>
        </pc:spChg>
        <pc:picChg chg="add mod">
          <ac:chgData name="Alexander, Charlotte S" userId="69b8028d-0088-4bd1-9ef4-7d822f3179ef" providerId="ADAL" clId="{A4BA8BF9-0CD8-490D-AFBC-0AA18C32A3AD}" dt="2025-11-13T20:01:07.349" v="1140" actId="1035"/>
          <ac:picMkLst>
            <pc:docMk/>
            <pc:sldMk cId="431836696" sldId="459"/>
            <ac:picMk id="10" creationId="{F75C435C-E427-ADB5-FDE7-C753472ED56A}"/>
          </ac:picMkLst>
        </pc:picChg>
      </pc:sldChg>
      <pc:sldChg chg="add del replId">
        <pc:chgData name="Alexander, Charlotte S" userId="69b8028d-0088-4bd1-9ef4-7d822f3179ef" providerId="ADAL" clId="{A4BA8BF9-0CD8-490D-AFBC-0AA18C32A3AD}" dt="2025-11-13T19:55:42.837" v="961" actId="47"/>
        <pc:sldMkLst>
          <pc:docMk/>
          <pc:sldMk cId="2399084743" sldId="459"/>
        </pc:sldMkLst>
      </pc:sldChg>
      <pc:sldChg chg="addSp delSp modSp add mod chgLayout modNotesTx">
        <pc:chgData name="Alexander, Charlotte S" userId="69b8028d-0088-4bd1-9ef4-7d822f3179ef" providerId="ADAL" clId="{A4BA8BF9-0CD8-490D-AFBC-0AA18C32A3AD}" dt="2025-11-17T16:59:37.999" v="3442" actId="20577"/>
        <pc:sldMkLst>
          <pc:docMk/>
          <pc:sldMk cId="1968785916" sldId="460"/>
        </pc:sldMkLst>
        <pc:spChg chg="del">
          <ac:chgData name="Alexander, Charlotte S" userId="69b8028d-0088-4bd1-9ef4-7d822f3179ef" providerId="ADAL" clId="{A4BA8BF9-0CD8-490D-AFBC-0AA18C32A3AD}" dt="2025-11-17T16:37:27.233" v="2743" actId="478"/>
          <ac:spMkLst>
            <pc:docMk/>
            <pc:sldMk cId="1968785916" sldId="460"/>
            <ac:spMk id="2" creationId="{331FE2D5-68CE-5587-D121-3C77C7ED0F13}"/>
          </ac:spMkLst>
        </pc:spChg>
        <pc:spChg chg="mod ord">
          <ac:chgData name="Alexander, Charlotte S" userId="69b8028d-0088-4bd1-9ef4-7d822f3179ef" providerId="ADAL" clId="{A4BA8BF9-0CD8-490D-AFBC-0AA18C32A3AD}" dt="2025-11-17T16:39:14.826" v="2785" actId="700"/>
          <ac:spMkLst>
            <pc:docMk/>
            <pc:sldMk cId="1968785916" sldId="460"/>
            <ac:spMk id="3" creationId="{20EA0FF5-B107-922B-4E17-55B20E4E21B1}"/>
          </ac:spMkLst>
        </pc:spChg>
        <pc:spChg chg="add del mod">
          <ac:chgData name="Alexander, Charlotte S" userId="69b8028d-0088-4bd1-9ef4-7d822f3179ef" providerId="ADAL" clId="{A4BA8BF9-0CD8-490D-AFBC-0AA18C32A3AD}" dt="2025-11-17T16:37:29.212" v="2744" actId="478"/>
          <ac:spMkLst>
            <pc:docMk/>
            <pc:sldMk cId="1968785916" sldId="460"/>
            <ac:spMk id="5" creationId="{8659A310-50D7-1957-5989-8BF94F98293D}"/>
          </ac:spMkLst>
        </pc:spChg>
        <pc:spChg chg="add mod ord">
          <ac:chgData name="Alexander, Charlotte S" userId="69b8028d-0088-4bd1-9ef4-7d822f3179ef" providerId="ADAL" clId="{A4BA8BF9-0CD8-490D-AFBC-0AA18C32A3AD}" dt="2025-11-17T16:43:33.467" v="2908" actId="20577"/>
          <ac:spMkLst>
            <pc:docMk/>
            <pc:sldMk cId="1968785916" sldId="460"/>
            <ac:spMk id="8" creationId="{E77E9538-8590-36AD-29CF-0EC5E633F291}"/>
          </ac:spMkLst>
        </pc:spChg>
        <pc:picChg chg="del">
          <ac:chgData name="Alexander, Charlotte S" userId="69b8028d-0088-4bd1-9ef4-7d822f3179ef" providerId="ADAL" clId="{A4BA8BF9-0CD8-490D-AFBC-0AA18C32A3AD}" dt="2025-11-17T16:39:10.846" v="2784" actId="478"/>
          <ac:picMkLst>
            <pc:docMk/>
            <pc:sldMk cId="1968785916" sldId="460"/>
            <ac:picMk id="6" creationId="{467CC269-9236-2579-93BE-A08BF0A2C87A}"/>
          </ac:picMkLst>
        </pc:picChg>
        <pc:picChg chg="del mod">
          <ac:chgData name="Alexander, Charlotte S" userId="69b8028d-0088-4bd1-9ef4-7d822f3179ef" providerId="ADAL" clId="{A4BA8BF9-0CD8-490D-AFBC-0AA18C32A3AD}" dt="2025-11-17T16:39:10.846" v="2784" actId="478"/>
          <ac:picMkLst>
            <pc:docMk/>
            <pc:sldMk cId="1968785916" sldId="460"/>
            <ac:picMk id="7" creationId="{C77AC04A-A6CC-F486-A8EE-9AD38E188320}"/>
          </ac:picMkLst>
        </pc:picChg>
      </pc:sldChg>
      <pc:sldChg chg="addSp modSp add mod modNotesTx">
        <pc:chgData name="Alexander, Charlotte S" userId="69b8028d-0088-4bd1-9ef4-7d822f3179ef" providerId="ADAL" clId="{A4BA8BF9-0CD8-490D-AFBC-0AA18C32A3AD}" dt="2025-11-17T20:18:56.585" v="5425" actId="113"/>
        <pc:sldMkLst>
          <pc:docMk/>
          <pc:sldMk cId="3207034845" sldId="461"/>
        </pc:sldMkLst>
        <pc:spChg chg="add mod">
          <ac:chgData name="Alexander, Charlotte S" userId="69b8028d-0088-4bd1-9ef4-7d822f3179ef" providerId="ADAL" clId="{A4BA8BF9-0CD8-490D-AFBC-0AA18C32A3AD}" dt="2025-11-17T20:18:56.585" v="5425" actId="113"/>
          <ac:spMkLst>
            <pc:docMk/>
            <pc:sldMk cId="3207034845" sldId="461"/>
            <ac:spMk id="2" creationId="{D449F43C-B4A6-C473-5AD0-562AE4484D2B}"/>
          </ac:spMkLst>
        </pc:spChg>
        <pc:spChg chg="mod">
          <ac:chgData name="Alexander, Charlotte S" userId="69b8028d-0088-4bd1-9ef4-7d822f3179ef" providerId="ADAL" clId="{A4BA8BF9-0CD8-490D-AFBC-0AA18C32A3AD}" dt="2025-11-17T17:04:05.819" v="3462" actId="20577"/>
          <ac:spMkLst>
            <pc:docMk/>
            <pc:sldMk cId="3207034845" sldId="461"/>
            <ac:spMk id="3" creationId="{379E0262-F7D7-24EA-3E82-1A51D0CC3C5C}"/>
          </ac:spMkLst>
        </pc:spChg>
        <pc:picChg chg="mod">
          <ac:chgData name="Alexander, Charlotte S" userId="69b8028d-0088-4bd1-9ef4-7d822f3179ef" providerId="ADAL" clId="{A4BA8BF9-0CD8-490D-AFBC-0AA18C32A3AD}" dt="2025-11-17T16:49:14.128" v="3187" actId="1076"/>
          <ac:picMkLst>
            <pc:docMk/>
            <pc:sldMk cId="3207034845" sldId="461"/>
            <ac:picMk id="5" creationId="{3B327372-655F-85A2-B755-E8E7C26C1D12}"/>
          </ac:picMkLst>
        </pc:picChg>
      </pc:sldChg>
      <pc:sldChg chg="addSp modSp add mod modNotesTx">
        <pc:chgData name="Alexander, Charlotte S" userId="69b8028d-0088-4bd1-9ef4-7d822f3179ef" providerId="ADAL" clId="{A4BA8BF9-0CD8-490D-AFBC-0AA18C32A3AD}" dt="2025-11-17T20:19:02.097" v="5426" actId="20577"/>
        <pc:sldMkLst>
          <pc:docMk/>
          <pc:sldMk cId="2398197554" sldId="462"/>
        </pc:sldMkLst>
        <pc:spChg chg="add mod">
          <ac:chgData name="Alexander, Charlotte S" userId="69b8028d-0088-4bd1-9ef4-7d822f3179ef" providerId="ADAL" clId="{A4BA8BF9-0CD8-490D-AFBC-0AA18C32A3AD}" dt="2025-11-17T16:49:32.854" v="3189"/>
          <ac:spMkLst>
            <pc:docMk/>
            <pc:sldMk cId="2398197554" sldId="462"/>
            <ac:spMk id="2" creationId="{21BF512F-932A-6948-2BB4-6B773127E5D7}"/>
          </ac:spMkLst>
        </pc:spChg>
        <pc:spChg chg="mod">
          <ac:chgData name="Alexander, Charlotte S" userId="69b8028d-0088-4bd1-9ef4-7d822f3179ef" providerId="ADAL" clId="{A4BA8BF9-0CD8-490D-AFBC-0AA18C32A3AD}" dt="2025-11-17T17:04:00.470" v="3454" actId="20577"/>
          <ac:spMkLst>
            <pc:docMk/>
            <pc:sldMk cId="2398197554" sldId="462"/>
            <ac:spMk id="3" creationId="{4CD80E61-39BD-C805-330E-6537717B8F0E}"/>
          </ac:spMkLst>
        </pc:spChg>
        <pc:spChg chg="mod">
          <ac:chgData name="Alexander, Charlotte S" userId="69b8028d-0088-4bd1-9ef4-7d822f3179ef" providerId="ADAL" clId="{A4BA8BF9-0CD8-490D-AFBC-0AA18C32A3AD}" dt="2025-11-17T20:19:02.097" v="5426" actId="20577"/>
          <ac:spMkLst>
            <pc:docMk/>
            <pc:sldMk cId="2398197554" sldId="462"/>
            <ac:spMk id="13" creationId="{F17622E7-13F2-E33A-BEBB-1BEDF0AC420F}"/>
          </ac:spMkLst>
        </pc:spChg>
        <pc:picChg chg="mod">
          <ac:chgData name="Alexander, Charlotte S" userId="69b8028d-0088-4bd1-9ef4-7d822f3179ef" providerId="ADAL" clId="{A4BA8BF9-0CD8-490D-AFBC-0AA18C32A3AD}" dt="2025-11-17T17:04:15.717" v="3464" actId="1076"/>
          <ac:picMkLst>
            <pc:docMk/>
            <pc:sldMk cId="2398197554" sldId="462"/>
            <ac:picMk id="8" creationId="{415EF71E-2C89-7F9F-6BBC-718EF344582E}"/>
          </ac:picMkLst>
        </pc:picChg>
      </pc:sldChg>
      <pc:sldChg chg="addSp delSp modSp add mod modNotesTx">
        <pc:chgData name="Alexander, Charlotte S" userId="69b8028d-0088-4bd1-9ef4-7d822f3179ef" providerId="ADAL" clId="{A4BA8BF9-0CD8-490D-AFBC-0AA18C32A3AD}" dt="2025-11-17T20:13:40.185" v="5062" actId="1037"/>
        <pc:sldMkLst>
          <pc:docMk/>
          <pc:sldMk cId="2493316109" sldId="463"/>
        </pc:sldMkLst>
        <pc:spChg chg="add mod">
          <ac:chgData name="Alexander, Charlotte S" userId="69b8028d-0088-4bd1-9ef4-7d822f3179ef" providerId="ADAL" clId="{A4BA8BF9-0CD8-490D-AFBC-0AA18C32A3AD}" dt="2025-11-17T18:56:18.657" v="4644" actId="14100"/>
          <ac:spMkLst>
            <pc:docMk/>
            <pc:sldMk cId="2493316109" sldId="463"/>
            <ac:spMk id="2" creationId="{BFC17C04-FE48-4CFD-B7EB-3FC9CEB63891}"/>
          </ac:spMkLst>
        </pc:spChg>
        <pc:spChg chg="mod">
          <ac:chgData name="Alexander, Charlotte S" userId="69b8028d-0088-4bd1-9ef4-7d822f3179ef" providerId="ADAL" clId="{A4BA8BF9-0CD8-490D-AFBC-0AA18C32A3AD}" dt="2025-11-17T16:49:01.927" v="3185" actId="20577"/>
          <ac:spMkLst>
            <pc:docMk/>
            <pc:sldMk cId="2493316109" sldId="463"/>
            <ac:spMk id="3" creationId="{007AD8FC-9B65-2F3F-2B38-10B7A5D4349A}"/>
          </ac:spMkLst>
        </pc:spChg>
        <pc:picChg chg="add mod">
          <ac:chgData name="Alexander, Charlotte S" userId="69b8028d-0088-4bd1-9ef4-7d822f3179ef" providerId="ADAL" clId="{A4BA8BF9-0CD8-490D-AFBC-0AA18C32A3AD}" dt="2025-11-17T20:13:40.185" v="5062" actId="1037"/>
          <ac:picMkLst>
            <pc:docMk/>
            <pc:sldMk cId="2493316109" sldId="463"/>
            <ac:picMk id="5" creationId="{7F608E09-DBFC-20A9-D460-FACA3E6588EC}"/>
          </ac:picMkLst>
        </pc:picChg>
        <pc:picChg chg="del mod">
          <ac:chgData name="Alexander, Charlotte S" userId="69b8028d-0088-4bd1-9ef4-7d822f3179ef" providerId="ADAL" clId="{A4BA8BF9-0CD8-490D-AFBC-0AA18C32A3AD}" dt="2025-11-17T18:54:27.663" v="4609" actId="478"/>
          <ac:picMkLst>
            <pc:docMk/>
            <pc:sldMk cId="2493316109" sldId="463"/>
            <ac:picMk id="6" creationId="{5D4A1575-5AB3-FCA1-4AAD-026A35620CC8}"/>
          </ac:picMkLst>
        </pc:picChg>
        <pc:picChg chg="del mod">
          <ac:chgData name="Alexander, Charlotte S" userId="69b8028d-0088-4bd1-9ef4-7d822f3179ef" providerId="ADAL" clId="{A4BA8BF9-0CD8-490D-AFBC-0AA18C32A3AD}" dt="2025-11-17T18:54:27.663" v="4609" actId="478"/>
          <ac:picMkLst>
            <pc:docMk/>
            <pc:sldMk cId="2493316109" sldId="463"/>
            <ac:picMk id="7" creationId="{49221E96-6C0E-455F-2521-37065A3AF571}"/>
          </ac:picMkLst>
        </pc:picChg>
        <pc:picChg chg="add mod">
          <ac:chgData name="Alexander, Charlotte S" userId="69b8028d-0088-4bd1-9ef4-7d822f3179ef" providerId="ADAL" clId="{A4BA8BF9-0CD8-490D-AFBC-0AA18C32A3AD}" dt="2025-11-17T20:13:36.816" v="5056" actId="1037"/>
          <ac:picMkLst>
            <pc:docMk/>
            <pc:sldMk cId="2493316109" sldId="463"/>
            <ac:picMk id="9" creationId="{D922DAC2-3E58-3C27-1FF8-ADC0FB17C18A}"/>
          </ac:picMkLst>
        </pc:picChg>
      </pc:sldChg>
      <pc:sldChg chg="addSp delSp modSp new mod modNotesTx">
        <pc:chgData name="Alexander, Charlotte S" userId="69b8028d-0088-4bd1-9ef4-7d822f3179ef" providerId="ADAL" clId="{A4BA8BF9-0CD8-490D-AFBC-0AA18C32A3AD}" dt="2025-11-17T20:19:09.615" v="5427" actId="1076"/>
        <pc:sldMkLst>
          <pc:docMk/>
          <pc:sldMk cId="2194411913" sldId="464"/>
        </pc:sldMkLst>
        <pc:spChg chg="mod">
          <ac:chgData name="Alexander, Charlotte S" userId="69b8028d-0088-4bd1-9ef4-7d822f3179ef" providerId="ADAL" clId="{A4BA8BF9-0CD8-490D-AFBC-0AA18C32A3AD}" dt="2025-11-17T16:57:31.214" v="3339" actId="20577"/>
          <ac:spMkLst>
            <pc:docMk/>
            <pc:sldMk cId="2194411913" sldId="464"/>
            <ac:spMk id="2" creationId="{60773C0A-2EB9-CF8E-697A-19E46B2ECD81}"/>
          </ac:spMkLst>
        </pc:spChg>
        <pc:spChg chg="del">
          <ac:chgData name="Alexander, Charlotte S" userId="69b8028d-0088-4bd1-9ef4-7d822f3179ef" providerId="ADAL" clId="{A4BA8BF9-0CD8-490D-AFBC-0AA18C32A3AD}" dt="2025-11-17T16:53:00.125" v="3256" actId="478"/>
          <ac:spMkLst>
            <pc:docMk/>
            <pc:sldMk cId="2194411913" sldId="464"/>
            <ac:spMk id="3" creationId="{2CCFF96A-A6CC-FFA9-F1A5-E63B5BEBC629}"/>
          </ac:spMkLst>
        </pc:spChg>
        <pc:spChg chg="del">
          <ac:chgData name="Alexander, Charlotte S" userId="69b8028d-0088-4bd1-9ef4-7d822f3179ef" providerId="ADAL" clId="{A4BA8BF9-0CD8-490D-AFBC-0AA18C32A3AD}" dt="2025-11-17T16:53:01.418" v="3257" actId="478"/>
          <ac:spMkLst>
            <pc:docMk/>
            <pc:sldMk cId="2194411913" sldId="464"/>
            <ac:spMk id="4" creationId="{0CB6620D-320A-F52D-9FAB-60504FE347F6}"/>
          </ac:spMkLst>
        </pc:spChg>
        <pc:spChg chg="add mod">
          <ac:chgData name="Alexander, Charlotte S" userId="69b8028d-0088-4bd1-9ef4-7d822f3179ef" providerId="ADAL" clId="{A4BA8BF9-0CD8-490D-AFBC-0AA18C32A3AD}" dt="2025-11-17T20:17:36.558" v="5417" actId="1076"/>
          <ac:spMkLst>
            <pc:docMk/>
            <pc:sldMk cId="2194411913" sldId="464"/>
            <ac:spMk id="8" creationId="{09F5193B-F9A8-5A77-EDF1-2B40D241C330}"/>
          </ac:spMkLst>
        </pc:spChg>
        <pc:graphicFrameChg chg="add mod modGraphic">
          <ac:chgData name="Alexander, Charlotte S" userId="69b8028d-0088-4bd1-9ef4-7d822f3179ef" providerId="ADAL" clId="{A4BA8BF9-0CD8-490D-AFBC-0AA18C32A3AD}" dt="2025-11-17T20:19:09.615" v="5427" actId="1076"/>
          <ac:graphicFrameMkLst>
            <pc:docMk/>
            <pc:sldMk cId="2194411913" sldId="464"/>
            <ac:graphicFrameMk id="7" creationId="{D03DB141-8438-DF2A-AAF2-F60359E257F6}"/>
          </ac:graphicFrameMkLst>
        </pc:graphicFrameChg>
        <pc:picChg chg="add mod modCrop">
          <ac:chgData name="Alexander, Charlotte S" userId="69b8028d-0088-4bd1-9ef4-7d822f3179ef" providerId="ADAL" clId="{A4BA8BF9-0CD8-490D-AFBC-0AA18C32A3AD}" dt="2025-11-17T16:55:09.806" v="3273" actId="1076"/>
          <ac:picMkLst>
            <pc:docMk/>
            <pc:sldMk cId="2194411913" sldId="464"/>
            <ac:picMk id="6" creationId="{DCD04BD3-49BB-470B-779D-CAB2F1AFDADD}"/>
          </ac:picMkLst>
        </pc:picChg>
      </pc:sldChg>
      <pc:sldChg chg="addSp delSp modSp add mod modNotesTx">
        <pc:chgData name="Alexander, Charlotte S" userId="69b8028d-0088-4bd1-9ef4-7d822f3179ef" providerId="ADAL" clId="{A4BA8BF9-0CD8-490D-AFBC-0AA18C32A3AD}" dt="2025-11-17T20:17:46.196" v="5423" actId="20577"/>
        <pc:sldMkLst>
          <pc:docMk/>
          <pc:sldMk cId="2835432329" sldId="465"/>
        </pc:sldMkLst>
        <pc:spChg chg="mod">
          <ac:chgData name="Alexander, Charlotte S" userId="69b8028d-0088-4bd1-9ef4-7d822f3179ef" providerId="ADAL" clId="{A4BA8BF9-0CD8-490D-AFBC-0AA18C32A3AD}" dt="2025-11-17T18:48:57.342" v="4560" actId="20577"/>
          <ac:spMkLst>
            <pc:docMk/>
            <pc:sldMk cId="2835432329" sldId="465"/>
            <ac:spMk id="2" creationId="{9AE117EF-7583-89A1-8A21-DB55C2A3438D}"/>
          </ac:spMkLst>
        </pc:spChg>
        <pc:spChg chg="add mod">
          <ac:chgData name="Alexander, Charlotte S" userId="69b8028d-0088-4bd1-9ef4-7d822f3179ef" providerId="ADAL" clId="{A4BA8BF9-0CD8-490D-AFBC-0AA18C32A3AD}" dt="2025-11-17T18:08:45.561" v="4327" actId="164"/>
          <ac:spMkLst>
            <pc:docMk/>
            <pc:sldMk cId="2835432329" sldId="465"/>
            <ac:spMk id="8" creationId="{5B4BB949-4C0F-ACD4-12CB-36A632EC502F}"/>
          </ac:spMkLst>
        </pc:spChg>
        <pc:spChg chg="add mod">
          <ac:chgData name="Alexander, Charlotte S" userId="69b8028d-0088-4bd1-9ef4-7d822f3179ef" providerId="ADAL" clId="{A4BA8BF9-0CD8-490D-AFBC-0AA18C32A3AD}" dt="2025-11-17T20:17:46.196" v="5423" actId="20577"/>
          <ac:spMkLst>
            <pc:docMk/>
            <pc:sldMk cId="2835432329" sldId="465"/>
            <ac:spMk id="10" creationId="{176122D0-BDE2-9E6B-46FD-E04774228AB6}"/>
          </ac:spMkLst>
        </pc:spChg>
        <pc:grpChg chg="add del mod">
          <ac:chgData name="Alexander, Charlotte S" userId="69b8028d-0088-4bd1-9ef4-7d822f3179ef" providerId="ADAL" clId="{A4BA8BF9-0CD8-490D-AFBC-0AA18C32A3AD}" dt="2025-11-17T18:35:53.812" v="4460" actId="478"/>
          <ac:grpSpMkLst>
            <pc:docMk/>
            <pc:sldMk cId="2835432329" sldId="465"/>
            <ac:grpSpMk id="9" creationId="{78F13AED-FF55-5372-24ED-ACC4CF3F97CE}"/>
          </ac:grpSpMkLst>
        </pc:grpChg>
        <pc:graphicFrameChg chg="add del mod">
          <ac:chgData name="Alexander, Charlotte S" userId="69b8028d-0088-4bd1-9ef4-7d822f3179ef" providerId="ADAL" clId="{A4BA8BF9-0CD8-490D-AFBC-0AA18C32A3AD}" dt="2025-11-17T17:38:00.143" v="4319" actId="478"/>
          <ac:graphicFrameMkLst>
            <pc:docMk/>
            <pc:sldMk cId="2835432329" sldId="465"/>
            <ac:graphicFrameMk id="3" creationId="{1EA21265-D501-B4D6-33FE-0906CE40D17A}"/>
          </ac:graphicFrameMkLst>
        </pc:graphicFrameChg>
        <pc:graphicFrameChg chg="del">
          <ac:chgData name="Alexander, Charlotte S" userId="69b8028d-0088-4bd1-9ef4-7d822f3179ef" providerId="ADAL" clId="{A4BA8BF9-0CD8-490D-AFBC-0AA18C32A3AD}" dt="2025-11-17T16:58:07.034" v="3401" actId="478"/>
          <ac:graphicFrameMkLst>
            <pc:docMk/>
            <pc:sldMk cId="2835432329" sldId="465"/>
            <ac:graphicFrameMk id="7" creationId="{6892BAE0-25D5-3538-D8C9-5B2A0AB612DA}"/>
          </ac:graphicFrameMkLst>
        </pc:graphicFrameChg>
        <pc:picChg chg="add mod modCrop">
          <ac:chgData name="Alexander, Charlotte S" userId="69b8028d-0088-4bd1-9ef4-7d822f3179ef" providerId="ADAL" clId="{A4BA8BF9-0CD8-490D-AFBC-0AA18C32A3AD}" dt="2025-11-17T18:08:45.561" v="4327" actId="164"/>
          <ac:picMkLst>
            <pc:docMk/>
            <pc:sldMk cId="2835432329" sldId="465"/>
            <ac:picMk id="5" creationId="{D56289B2-F159-5F03-43F3-5B5EAD761411}"/>
          </ac:picMkLst>
        </pc:picChg>
        <pc:picChg chg="del">
          <ac:chgData name="Alexander, Charlotte S" userId="69b8028d-0088-4bd1-9ef4-7d822f3179ef" providerId="ADAL" clId="{A4BA8BF9-0CD8-490D-AFBC-0AA18C32A3AD}" dt="2025-11-17T16:58:05.714" v="3400" actId="478"/>
          <ac:picMkLst>
            <pc:docMk/>
            <pc:sldMk cId="2835432329" sldId="465"/>
            <ac:picMk id="6" creationId="{8365B1D8-01C6-B80A-D1F1-A27842ACC0DE}"/>
          </ac:picMkLst>
        </pc:picChg>
        <pc:picChg chg="add del mod">
          <ac:chgData name="Alexander, Charlotte S" userId="69b8028d-0088-4bd1-9ef4-7d822f3179ef" providerId="ADAL" clId="{A4BA8BF9-0CD8-490D-AFBC-0AA18C32A3AD}" dt="2025-11-17T18:51:27.167" v="4561" actId="478"/>
          <ac:picMkLst>
            <pc:docMk/>
            <pc:sldMk cId="2835432329" sldId="465"/>
            <ac:picMk id="12" creationId="{7F69D464-974A-706F-6DBF-02D9F10D063F}"/>
          </ac:picMkLst>
        </pc:picChg>
        <pc:picChg chg="add mod modCrop">
          <ac:chgData name="Alexander, Charlotte S" userId="69b8028d-0088-4bd1-9ef4-7d822f3179ef" providerId="ADAL" clId="{A4BA8BF9-0CD8-490D-AFBC-0AA18C32A3AD}" dt="2025-11-17T18:56:42.550" v="4646" actId="1076"/>
          <ac:picMkLst>
            <pc:docMk/>
            <pc:sldMk cId="2835432329" sldId="465"/>
            <ac:picMk id="14" creationId="{332EC9A8-737D-FDE7-AC25-68467C2D1E01}"/>
          </ac:picMkLst>
        </pc:picChg>
      </pc:sldChg>
      <pc:sldChg chg="addSp delSp modSp add mod modAnim modNotesTx">
        <pc:chgData name="Alexander, Charlotte S" userId="69b8028d-0088-4bd1-9ef4-7d822f3179ef" providerId="ADAL" clId="{A4BA8BF9-0CD8-490D-AFBC-0AA18C32A3AD}" dt="2025-11-17T20:20:54.279" v="5436"/>
        <pc:sldMkLst>
          <pc:docMk/>
          <pc:sldMk cId="406667169" sldId="466"/>
        </pc:sldMkLst>
        <pc:spChg chg="mod">
          <ac:chgData name="Alexander, Charlotte S" userId="69b8028d-0088-4bd1-9ef4-7d822f3179ef" providerId="ADAL" clId="{A4BA8BF9-0CD8-490D-AFBC-0AA18C32A3AD}" dt="2025-11-17T17:27:33.521" v="4026" actId="6549"/>
          <ac:spMkLst>
            <pc:docMk/>
            <pc:sldMk cId="406667169" sldId="466"/>
            <ac:spMk id="2" creationId="{DEE9567A-9036-910F-E036-67D968F984D4}"/>
          </ac:spMkLst>
        </pc:spChg>
        <pc:spChg chg="del">
          <ac:chgData name="Alexander, Charlotte S" userId="69b8028d-0088-4bd1-9ef4-7d822f3179ef" providerId="ADAL" clId="{A4BA8BF9-0CD8-490D-AFBC-0AA18C32A3AD}" dt="2025-11-17T17:27:52.637" v="4038" actId="478"/>
          <ac:spMkLst>
            <pc:docMk/>
            <pc:sldMk cId="406667169" sldId="466"/>
            <ac:spMk id="3" creationId="{04D02838-D67C-05EC-CB72-4DAAD375D4C3}"/>
          </ac:spMkLst>
        </pc:spChg>
        <pc:spChg chg="mod">
          <ac:chgData name="Alexander, Charlotte S" userId="69b8028d-0088-4bd1-9ef4-7d822f3179ef" providerId="ADAL" clId="{A4BA8BF9-0CD8-490D-AFBC-0AA18C32A3AD}" dt="2025-11-17T17:28:35.745" v="4159" actId="20577"/>
          <ac:spMkLst>
            <pc:docMk/>
            <pc:sldMk cId="406667169" sldId="466"/>
            <ac:spMk id="4" creationId="{9613E6AB-7F51-86E2-2141-FDF36E54C684}"/>
          </ac:spMkLst>
        </pc:spChg>
        <pc:spChg chg="add del mod">
          <ac:chgData name="Alexander, Charlotte S" userId="69b8028d-0088-4bd1-9ef4-7d822f3179ef" providerId="ADAL" clId="{A4BA8BF9-0CD8-490D-AFBC-0AA18C32A3AD}" dt="2025-11-17T17:27:54.354" v="4039" actId="478"/>
          <ac:spMkLst>
            <pc:docMk/>
            <pc:sldMk cId="406667169" sldId="466"/>
            <ac:spMk id="6" creationId="{19382E75-6674-3A94-D1A4-E27DD2AF47CF}"/>
          </ac:spMkLst>
        </pc:spChg>
        <pc:spChg chg="mod">
          <ac:chgData name="Alexander, Charlotte S" userId="69b8028d-0088-4bd1-9ef4-7d822f3179ef" providerId="ADAL" clId="{A4BA8BF9-0CD8-490D-AFBC-0AA18C32A3AD}" dt="2025-11-17T20:18:42.678" v="5424" actId="208"/>
          <ac:spMkLst>
            <pc:docMk/>
            <pc:sldMk cId="406667169" sldId="466"/>
            <ac:spMk id="9" creationId="{1E8BBFF9-09C8-FAEE-D19B-3341FFB7F76A}"/>
          </ac:spMkLst>
        </pc:spChg>
        <pc:spChg chg="mod">
          <ac:chgData name="Alexander, Charlotte S" userId="69b8028d-0088-4bd1-9ef4-7d822f3179ef" providerId="ADAL" clId="{A4BA8BF9-0CD8-490D-AFBC-0AA18C32A3AD}" dt="2025-11-17T20:18:42.678" v="5424" actId="208"/>
          <ac:spMkLst>
            <pc:docMk/>
            <pc:sldMk cId="406667169" sldId="466"/>
            <ac:spMk id="10" creationId="{4EEB9FED-B5D2-7F4D-9170-22D8676F914E}"/>
          </ac:spMkLst>
        </pc:spChg>
        <pc:spChg chg="mod">
          <ac:chgData name="Alexander, Charlotte S" userId="69b8028d-0088-4bd1-9ef4-7d822f3179ef" providerId="ADAL" clId="{A4BA8BF9-0CD8-490D-AFBC-0AA18C32A3AD}" dt="2025-11-17T20:18:42.678" v="5424" actId="208"/>
          <ac:spMkLst>
            <pc:docMk/>
            <pc:sldMk cId="406667169" sldId="466"/>
            <ac:spMk id="11" creationId="{1A216423-3129-46E0-533F-0A9037ABAB47}"/>
          </ac:spMkLst>
        </pc:spChg>
        <pc:spChg chg="mod">
          <ac:chgData name="Alexander, Charlotte S" userId="69b8028d-0088-4bd1-9ef4-7d822f3179ef" providerId="ADAL" clId="{A4BA8BF9-0CD8-490D-AFBC-0AA18C32A3AD}" dt="2025-11-17T20:18:42.678" v="5424" actId="208"/>
          <ac:spMkLst>
            <pc:docMk/>
            <pc:sldMk cId="406667169" sldId="466"/>
            <ac:spMk id="12" creationId="{504E41C2-FC69-B588-14CB-D8FDE4E1B3C7}"/>
          </ac:spMkLst>
        </pc:spChg>
        <pc:spChg chg="del">
          <ac:chgData name="Alexander, Charlotte S" userId="69b8028d-0088-4bd1-9ef4-7d822f3179ef" providerId="ADAL" clId="{A4BA8BF9-0CD8-490D-AFBC-0AA18C32A3AD}" dt="2025-11-17T17:27:36.074" v="4027" actId="478"/>
          <ac:spMkLst>
            <pc:docMk/>
            <pc:sldMk cId="406667169" sldId="466"/>
            <ac:spMk id="13" creationId="{D1BC4180-6176-125A-C92A-D66409B6DCE1}"/>
          </ac:spMkLst>
        </pc:spChg>
        <pc:spChg chg="del">
          <ac:chgData name="Alexander, Charlotte S" userId="69b8028d-0088-4bd1-9ef4-7d822f3179ef" providerId="ADAL" clId="{A4BA8BF9-0CD8-490D-AFBC-0AA18C32A3AD}" dt="2025-11-17T17:27:36.074" v="4027" actId="478"/>
          <ac:spMkLst>
            <pc:docMk/>
            <pc:sldMk cId="406667169" sldId="466"/>
            <ac:spMk id="14" creationId="{3CFBD0FB-3960-3692-0274-2B5BBDC46615}"/>
          </ac:spMkLst>
        </pc:spChg>
        <pc:spChg chg="del">
          <ac:chgData name="Alexander, Charlotte S" userId="69b8028d-0088-4bd1-9ef4-7d822f3179ef" providerId="ADAL" clId="{A4BA8BF9-0CD8-490D-AFBC-0AA18C32A3AD}" dt="2025-11-17T17:27:36.074" v="4027" actId="478"/>
          <ac:spMkLst>
            <pc:docMk/>
            <pc:sldMk cId="406667169" sldId="466"/>
            <ac:spMk id="15" creationId="{51192DE2-1F80-9A46-880F-22EC0D0CE149}"/>
          </ac:spMkLst>
        </pc:spChg>
        <pc:spChg chg="del">
          <ac:chgData name="Alexander, Charlotte S" userId="69b8028d-0088-4bd1-9ef4-7d822f3179ef" providerId="ADAL" clId="{A4BA8BF9-0CD8-490D-AFBC-0AA18C32A3AD}" dt="2025-11-17T17:27:36.074" v="4027" actId="478"/>
          <ac:spMkLst>
            <pc:docMk/>
            <pc:sldMk cId="406667169" sldId="466"/>
            <ac:spMk id="16" creationId="{1428DB0C-9F82-1310-C7DD-1F6172FCC0E9}"/>
          </ac:spMkLst>
        </pc:spChg>
        <pc:grpChg chg="add mod">
          <ac:chgData name="Alexander, Charlotte S" userId="69b8028d-0088-4bd1-9ef4-7d822f3179ef" providerId="ADAL" clId="{A4BA8BF9-0CD8-490D-AFBC-0AA18C32A3AD}" dt="2025-11-17T17:28:57.701" v="4163" actId="1076"/>
          <ac:grpSpMkLst>
            <pc:docMk/>
            <pc:sldMk cId="406667169" sldId="466"/>
            <ac:grpSpMk id="7" creationId="{B369DFDD-4859-5C44-715E-EE769F93AA0E}"/>
          </ac:grpSpMkLst>
        </pc:grpChg>
        <pc:picChg chg="mod">
          <ac:chgData name="Alexander, Charlotte S" userId="69b8028d-0088-4bd1-9ef4-7d822f3179ef" providerId="ADAL" clId="{A4BA8BF9-0CD8-490D-AFBC-0AA18C32A3AD}" dt="2025-11-17T20:18:42.678" v="5424" actId="208"/>
          <ac:picMkLst>
            <pc:docMk/>
            <pc:sldMk cId="406667169" sldId="466"/>
            <ac:picMk id="8" creationId="{7A49F9D3-11FC-942A-B627-483B612027E8}"/>
          </ac:picMkLst>
        </pc:picChg>
        <pc:picChg chg="del">
          <ac:chgData name="Alexander, Charlotte S" userId="69b8028d-0088-4bd1-9ef4-7d822f3179ef" providerId="ADAL" clId="{A4BA8BF9-0CD8-490D-AFBC-0AA18C32A3AD}" dt="2025-11-17T17:27:51.044" v="4037" actId="478"/>
          <ac:picMkLst>
            <pc:docMk/>
            <pc:sldMk cId="406667169" sldId="466"/>
            <ac:picMk id="18" creationId="{2E901AD7-9944-5EBD-9127-06FE5A9F67BA}"/>
          </ac:picMkLst>
        </pc:picChg>
        <pc:cxnChg chg="add mod">
          <ac:chgData name="Alexander, Charlotte S" userId="69b8028d-0088-4bd1-9ef4-7d822f3179ef" providerId="ADAL" clId="{A4BA8BF9-0CD8-490D-AFBC-0AA18C32A3AD}" dt="2025-11-17T17:30:05.704" v="4187" actId="208"/>
          <ac:cxnSpMkLst>
            <pc:docMk/>
            <pc:sldMk cId="406667169" sldId="466"/>
            <ac:cxnSpMk id="19" creationId="{1D648A62-1F24-D326-823F-F9881B40EAC7}"/>
          </ac:cxnSpMkLst>
        </pc:cxnChg>
        <pc:cxnChg chg="add mod">
          <ac:chgData name="Alexander, Charlotte S" userId="69b8028d-0088-4bd1-9ef4-7d822f3179ef" providerId="ADAL" clId="{A4BA8BF9-0CD8-490D-AFBC-0AA18C32A3AD}" dt="2025-11-17T17:30:05.704" v="4187" actId="208"/>
          <ac:cxnSpMkLst>
            <pc:docMk/>
            <pc:sldMk cId="406667169" sldId="466"/>
            <ac:cxnSpMk id="20" creationId="{DCA2571A-B5DD-5FC3-DBE0-F714D7499FDB}"/>
          </ac:cxnSpMkLst>
        </pc:cxnChg>
        <pc:cxnChg chg="add mod">
          <ac:chgData name="Alexander, Charlotte S" userId="69b8028d-0088-4bd1-9ef4-7d822f3179ef" providerId="ADAL" clId="{A4BA8BF9-0CD8-490D-AFBC-0AA18C32A3AD}" dt="2025-11-17T17:30:05.704" v="4187" actId="208"/>
          <ac:cxnSpMkLst>
            <pc:docMk/>
            <pc:sldMk cId="406667169" sldId="466"/>
            <ac:cxnSpMk id="21" creationId="{7A3403B1-1AA2-CB25-340F-9C78D29493E9}"/>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11/17/25</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11/17/25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 Alexander</a:t>
            </a:r>
          </a:p>
        </p:txBody>
      </p:sp>
      <p:sp>
        <p:nvSpPr>
          <p:cNvPr id="4" name="Slide Number Placeholder 3"/>
          <p:cNvSpPr>
            <a:spLocks noGrp="1"/>
          </p:cNvSpPr>
          <p:nvPr>
            <p:ph type="sldNum" sz="quarter" idx="5"/>
          </p:nvPr>
        </p:nvSpPr>
        <p:spPr/>
        <p:txBody>
          <a:bodyPr/>
          <a:lstStyle/>
          <a:p>
            <a:fld id="{7AA5D7CC-4584-7D4D-9AC5-26861B0A276E}" type="slidenum">
              <a:rPr lang="en-US" smtClean="0"/>
              <a:t>1</a:t>
            </a:fld>
            <a:endParaRPr lang="en-US"/>
          </a:p>
        </p:txBody>
      </p:sp>
    </p:spTree>
    <p:extLst>
      <p:ext uri="{BB962C8B-B14F-4D97-AF65-F5344CB8AC3E}">
        <p14:creationId xmlns:p14="http://schemas.microsoft.com/office/powerpoint/2010/main" val="284920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6BF06-9CE4-5134-4545-95A40F981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7421A-6EC4-D293-9374-A74A27984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3F770-5D3C-1603-B933-0347E255CFB1}"/>
              </a:ext>
            </a:extLst>
          </p:cNvPr>
          <p:cNvSpPr>
            <a:spLocks noGrp="1"/>
          </p:cNvSpPr>
          <p:nvPr>
            <p:ph type="body" idx="1"/>
          </p:nvPr>
        </p:nvSpPr>
        <p:spPr/>
        <p:txBody>
          <a:bodyPr/>
          <a:lstStyle/>
          <a:p>
            <a:r>
              <a:rPr lang="en-US" dirty="0"/>
              <a:t>Soham</a:t>
            </a:r>
          </a:p>
        </p:txBody>
      </p:sp>
      <p:sp>
        <p:nvSpPr>
          <p:cNvPr id="4" name="Slide Number Placeholder 3">
            <a:extLst>
              <a:ext uri="{FF2B5EF4-FFF2-40B4-BE49-F238E27FC236}">
                <a16:creationId xmlns:a16="http://schemas.microsoft.com/office/drawing/2014/main" id="{1D7553EB-2FE9-79FD-6C91-21924926F0C6}"/>
              </a:ext>
            </a:extLst>
          </p:cNvPr>
          <p:cNvSpPr>
            <a:spLocks noGrp="1"/>
          </p:cNvSpPr>
          <p:nvPr>
            <p:ph type="sldNum" sz="quarter" idx="5"/>
          </p:nvPr>
        </p:nvSpPr>
        <p:spPr/>
        <p:txBody>
          <a:bodyPr/>
          <a:lstStyle/>
          <a:p>
            <a:fld id="{7AA5D7CC-4584-7D4D-9AC5-26861B0A276E}" type="slidenum">
              <a:rPr lang="en-US" smtClean="0"/>
              <a:t>10</a:t>
            </a:fld>
            <a:endParaRPr lang="en-US"/>
          </a:p>
        </p:txBody>
      </p:sp>
    </p:spTree>
    <p:extLst>
      <p:ext uri="{BB962C8B-B14F-4D97-AF65-F5344CB8AC3E}">
        <p14:creationId xmlns:p14="http://schemas.microsoft.com/office/powerpoint/2010/main" val="2877541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35A2-6219-2B53-E8FE-3B5F9349F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4406B-3827-EA4E-5551-DD744ABF4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3D94A-532D-CF38-8C27-D3D79459AF3C}"/>
              </a:ext>
            </a:extLst>
          </p:cNvPr>
          <p:cNvSpPr>
            <a:spLocks noGrp="1"/>
          </p:cNvSpPr>
          <p:nvPr>
            <p:ph type="body" idx="1"/>
          </p:nvPr>
        </p:nvSpPr>
        <p:spPr/>
        <p:txBody>
          <a:bodyPr/>
          <a:lstStyle/>
          <a:p>
            <a:r>
              <a:rPr lang="en-US" dirty="0"/>
              <a:t>Harsh</a:t>
            </a:r>
          </a:p>
          <a:p>
            <a:r>
              <a:rPr lang="en-US" dirty="0"/>
              <a:t>Make sure you can fully explain the different labels that we extracted from the chunks:</a:t>
            </a:r>
          </a:p>
          <a:p>
            <a:r>
              <a:rPr lang="en-US" dirty="0"/>
              <a:t>BOD elsewhere</a:t>
            </a:r>
          </a:p>
          <a:p>
            <a:r>
              <a:rPr lang="en-US" dirty="0"/>
              <a:t>BOD</a:t>
            </a:r>
          </a:p>
          <a:p>
            <a:r>
              <a:rPr lang="en-US" dirty="0"/>
              <a:t>AE: note the different language that this includes that the research team uncovered, e.g. approved equal, comparable product, or equal, include but not limited to, one of the following, etc.</a:t>
            </a:r>
          </a:p>
          <a:p>
            <a:r>
              <a:rPr lang="en-US" dirty="0"/>
              <a:t>EE [no examples among our 50 but we understand that this is possible across the full corpus]</a:t>
            </a:r>
          </a:p>
          <a:p>
            <a:endParaRPr lang="en-US" dirty="0"/>
          </a:p>
        </p:txBody>
      </p:sp>
      <p:sp>
        <p:nvSpPr>
          <p:cNvPr id="4" name="Slide Number Placeholder 3">
            <a:extLst>
              <a:ext uri="{FF2B5EF4-FFF2-40B4-BE49-F238E27FC236}">
                <a16:creationId xmlns:a16="http://schemas.microsoft.com/office/drawing/2014/main" id="{D427CD6F-CDFA-90F9-4001-DEB5B7BCEFDA}"/>
              </a:ext>
            </a:extLst>
          </p:cNvPr>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1465114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1F334-8B06-E656-478F-5F98D17BA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DCA89-50BA-69E7-FFD2-369A1E60AB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0BCA2-E13F-6C2A-5E55-F4888C969663}"/>
              </a:ext>
            </a:extLst>
          </p:cNvPr>
          <p:cNvSpPr>
            <a:spLocks noGrp="1"/>
          </p:cNvSpPr>
          <p:nvPr>
            <p:ph type="body" idx="1"/>
          </p:nvPr>
        </p:nvSpPr>
        <p:spPr/>
        <p:txBody>
          <a:bodyPr/>
          <a:lstStyle/>
          <a:p>
            <a:r>
              <a:rPr lang="en-US" dirty="0"/>
              <a:t>Arnav</a:t>
            </a:r>
          </a:p>
        </p:txBody>
      </p:sp>
      <p:sp>
        <p:nvSpPr>
          <p:cNvPr id="4" name="Slide Number Placeholder 3">
            <a:extLst>
              <a:ext uri="{FF2B5EF4-FFF2-40B4-BE49-F238E27FC236}">
                <a16:creationId xmlns:a16="http://schemas.microsoft.com/office/drawing/2014/main" id="{B304DF87-7CED-B95C-E294-847EC28A9CED}"/>
              </a:ext>
            </a:extLst>
          </p:cNvPr>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644619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8EF8-2412-3957-1B68-2E43F979C0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9A3A8-44D7-D674-C974-EF2107EA7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F8D74-F5D0-6BF3-EABC-6DC4C5D03F97}"/>
              </a:ext>
            </a:extLst>
          </p:cNvPr>
          <p:cNvSpPr>
            <a:spLocks noGrp="1"/>
          </p:cNvSpPr>
          <p:nvPr>
            <p:ph type="body" idx="1"/>
          </p:nvPr>
        </p:nvSpPr>
        <p:spPr/>
        <p:txBody>
          <a:bodyPr/>
          <a:lstStyle/>
          <a:p>
            <a:r>
              <a:rPr lang="en-US" dirty="0">
                <a:ea typeface="Calibri"/>
                <a:cs typeface="Calibri"/>
              </a:rPr>
              <a:t>Arnav</a:t>
            </a:r>
          </a:p>
        </p:txBody>
      </p:sp>
      <p:sp>
        <p:nvSpPr>
          <p:cNvPr id="4" name="Slide Number Placeholder 3">
            <a:extLst>
              <a:ext uri="{FF2B5EF4-FFF2-40B4-BE49-F238E27FC236}">
                <a16:creationId xmlns:a16="http://schemas.microsoft.com/office/drawing/2014/main" id="{19334EFD-71DB-6035-B952-10B4DEEFB02E}"/>
              </a:ext>
            </a:extLst>
          </p:cNvPr>
          <p:cNvSpPr>
            <a:spLocks noGrp="1"/>
          </p:cNvSpPr>
          <p:nvPr>
            <p:ph type="sldNum" sz="quarter" idx="5"/>
          </p:nvPr>
        </p:nvSpPr>
        <p:spPr/>
        <p:txBody>
          <a:bodyPr/>
          <a:lstStyle/>
          <a:p>
            <a:fld id="{7AA5D7CC-4584-7D4D-9AC5-26861B0A276E}" type="slidenum">
              <a:rPr lang="en-US" smtClean="0"/>
              <a:t>13</a:t>
            </a:fld>
            <a:endParaRPr lang="en-US"/>
          </a:p>
        </p:txBody>
      </p:sp>
    </p:spTree>
    <p:extLst>
      <p:ext uri="{BB962C8B-B14F-4D97-AF65-F5344CB8AC3E}">
        <p14:creationId xmlns:p14="http://schemas.microsoft.com/office/powerpoint/2010/main" val="3480144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9116-2823-2F45-CC35-C043E82BC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53F43-A226-0561-08C4-84FCE8FCC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51D8C-CC6C-FF73-4FED-2E4C1ED5F2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Adi</a:t>
            </a:r>
          </a:p>
        </p:txBody>
      </p:sp>
      <p:sp>
        <p:nvSpPr>
          <p:cNvPr id="4" name="Slide Number Placeholder 3">
            <a:extLst>
              <a:ext uri="{FF2B5EF4-FFF2-40B4-BE49-F238E27FC236}">
                <a16:creationId xmlns:a16="http://schemas.microsoft.com/office/drawing/2014/main" id="{42384ADF-DEA5-4A04-E3D3-BC14863C170B}"/>
              </a:ext>
            </a:extLst>
          </p:cNvPr>
          <p:cNvSpPr>
            <a:spLocks noGrp="1"/>
          </p:cNvSpPr>
          <p:nvPr>
            <p:ph type="sldNum" sz="quarter" idx="5"/>
          </p:nvPr>
        </p:nvSpPr>
        <p:spPr/>
        <p:txBody>
          <a:bodyPr/>
          <a:lstStyle/>
          <a:p>
            <a:fld id="{7AA5D7CC-4584-7D4D-9AC5-26861B0A276E}" type="slidenum">
              <a:rPr lang="en-US" smtClean="0"/>
              <a:t>14</a:t>
            </a:fld>
            <a:endParaRPr lang="en-US"/>
          </a:p>
        </p:txBody>
      </p:sp>
    </p:spTree>
    <p:extLst>
      <p:ext uri="{BB962C8B-B14F-4D97-AF65-F5344CB8AC3E}">
        <p14:creationId xmlns:p14="http://schemas.microsoft.com/office/powerpoint/2010/main" val="1270745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Adi</a:t>
            </a:r>
          </a:p>
        </p:txBody>
      </p:sp>
      <p:sp>
        <p:nvSpPr>
          <p:cNvPr id="4" name="Slide Number Placeholder 3"/>
          <p:cNvSpPr>
            <a:spLocks noGrp="1"/>
          </p:cNvSpPr>
          <p:nvPr>
            <p:ph type="sldNum" sz="quarter" idx="5"/>
          </p:nvPr>
        </p:nvSpPr>
        <p:spPr/>
        <p:txBody>
          <a:bodyPr/>
          <a:lstStyle/>
          <a:p>
            <a:fld id="{7AA5D7CC-4584-7D4D-9AC5-26861B0A276E}" type="slidenum">
              <a:rPr lang="en-US" smtClean="0"/>
              <a:t>15</a:t>
            </a:fld>
            <a:endParaRPr lang="en-US"/>
          </a:p>
        </p:txBody>
      </p:sp>
    </p:spTree>
    <p:extLst>
      <p:ext uri="{BB962C8B-B14F-4D97-AF65-F5344CB8AC3E}">
        <p14:creationId xmlns:p14="http://schemas.microsoft.com/office/powerpoint/2010/main" val="3813089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F957B-7F35-94D9-BF03-F327C76AB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2021A5-B8A8-EDF3-BDEA-8FBA6EF5E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95D7C-636E-862B-4255-AE805D4F04A8}"/>
              </a:ext>
            </a:extLst>
          </p:cNvPr>
          <p:cNvSpPr>
            <a:spLocks noGrp="1"/>
          </p:cNvSpPr>
          <p:nvPr>
            <p:ph type="body" idx="1"/>
          </p:nvPr>
        </p:nvSpPr>
        <p:spPr/>
        <p:txBody>
          <a:bodyPr/>
          <a:lstStyle/>
          <a:p>
            <a:r>
              <a:rPr lang="en-US" dirty="0">
                <a:ea typeface="Calibri"/>
                <a:cs typeface="Calibri"/>
              </a:rPr>
              <a:t>Akshaj</a:t>
            </a:r>
          </a:p>
        </p:txBody>
      </p:sp>
      <p:sp>
        <p:nvSpPr>
          <p:cNvPr id="4" name="Slide Number Placeholder 3">
            <a:extLst>
              <a:ext uri="{FF2B5EF4-FFF2-40B4-BE49-F238E27FC236}">
                <a16:creationId xmlns:a16="http://schemas.microsoft.com/office/drawing/2014/main" id="{FCF0AF45-6646-6BD5-2951-8276D98C64A2}"/>
              </a:ext>
            </a:extLst>
          </p:cNvPr>
          <p:cNvSpPr>
            <a:spLocks noGrp="1"/>
          </p:cNvSpPr>
          <p:nvPr>
            <p:ph type="sldNum" sz="quarter" idx="5"/>
          </p:nvPr>
        </p:nvSpPr>
        <p:spPr/>
        <p:txBody>
          <a:bodyPr/>
          <a:lstStyle/>
          <a:p>
            <a:fld id="{7AA5D7CC-4584-7D4D-9AC5-26861B0A276E}" type="slidenum">
              <a:rPr lang="en-US" smtClean="0"/>
              <a:t>16</a:t>
            </a:fld>
            <a:endParaRPr lang="en-US"/>
          </a:p>
        </p:txBody>
      </p:sp>
    </p:spTree>
    <p:extLst>
      <p:ext uri="{BB962C8B-B14F-4D97-AF65-F5344CB8AC3E}">
        <p14:creationId xmlns:p14="http://schemas.microsoft.com/office/powerpoint/2010/main" val="187734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8B373-8E78-EB7D-648E-9472DBC16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2B552-B238-BB8C-B17E-8AA32FF5E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A65402-C6F9-86C3-D1B5-D3BE79BDC9AE}"/>
              </a:ext>
            </a:extLst>
          </p:cNvPr>
          <p:cNvSpPr>
            <a:spLocks noGrp="1"/>
          </p:cNvSpPr>
          <p:nvPr>
            <p:ph type="body" idx="1"/>
          </p:nvPr>
        </p:nvSpPr>
        <p:spPr/>
        <p:txBody>
          <a:bodyPr/>
          <a:lstStyle/>
          <a:p>
            <a:r>
              <a:rPr lang="en-US" dirty="0">
                <a:ea typeface="Calibri"/>
                <a:cs typeface="Calibri"/>
              </a:rPr>
              <a:t>Ben</a:t>
            </a:r>
          </a:p>
        </p:txBody>
      </p:sp>
      <p:sp>
        <p:nvSpPr>
          <p:cNvPr id="4" name="Slide Number Placeholder 3">
            <a:extLst>
              <a:ext uri="{FF2B5EF4-FFF2-40B4-BE49-F238E27FC236}">
                <a16:creationId xmlns:a16="http://schemas.microsoft.com/office/drawing/2014/main" id="{44C3B2EC-0420-BEA2-B363-7F4FBD36F843}"/>
              </a:ext>
            </a:extLst>
          </p:cNvPr>
          <p:cNvSpPr>
            <a:spLocks noGrp="1"/>
          </p:cNvSpPr>
          <p:nvPr>
            <p:ph type="sldNum" sz="quarter" idx="5"/>
          </p:nvPr>
        </p:nvSpPr>
        <p:spPr/>
        <p:txBody>
          <a:bodyPr/>
          <a:lstStyle/>
          <a:p>
            <a:fld id="{7AA5D7CC-4584-7D4D-9AC5-26861B0A276E}" type="slidenum">
              <a:rPr lang="en-US" smtClean="0"/>
              <a:t>17</a:t>
            </a:fld>
            <a:endParaRPr lang="en-US"/>
          </a:p>
        </p:txBody>
      </p:sp>
    </p:spTree>
    <p:extLst>
      <p:ext uri="{BB962C8B-B14F-4D97-AF65-F5344CB8AC3E}">
        <p14:creationId xmlns:p14="http://schemas.microsoft.com/office/powerpoint/2010/main" val="2765121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0FE64-DC8E-EC0C-89C2-260342F66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4CB98A-D724-816D-177C-CF413CF43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45C6BB-E2D4-0146-C173-CDEC56B2A30C}"/>
              </a:ext>
            </a:extLst>
          </p:cNvPr>
          <p:cNvSpPr>
            <a:spLocks noGrp="1"/>
          </p:cNvSpPr>
          <p:nvPr>
            <p:ph type="body" idx="1"/>
          </p:nvPr>
        </p:nvSpPr>
        <p:spPr/>
        <p:txBody>
          <a:bodyPr/>
          <a:lstStyle/>
          <a:p>
            <a:r>
              <a:rPr lang="en-US" dirty="0">
                <a:ea typeface="Calibri"/>
                <a:cs typeface="Calibri"/>
              </a:rPr>
              <a:t>Adi</a:t>
            </a:r>
          </a:p>
        </p:txBody>
      </p:sp>
      <p:sp>
        <p:nvSpPr>
          <p:cNvPr id="4" name="Slide Number Placeholder 3">
            <a:extLst>
              <a:ext uri="{FF2B5EF4-FFF2-40B4-BE49-F238E27FC236}">
                <a16:creationId xmlns:a16="http://schemas.microsoft.com/office/drawing/2014/main" id="{A20A7981-BC25-587D-76AB-C5FF70FFB7CD}"/>
              </a:ext>
            </a:extLst>
          </p:cNvPr>
          <p:cNvSpPr>
            <a:spLocks noGrp="1"/>
          </p:cNvSpPr>
          <p:nvPr>
            <p:ph type="sldNum" sz="quarter" idx="5"/>
          </p:nvPr>
        </p:nvSpPr>
        <p:spPr/>
        <p:txBody>
          <a:bodyPr/>
          <a:lstStyle/>
          <a:p>
            <a:fld id="{7AA5D7CC-4584-7D4D-9AC5-26861B0A276E}" type="slidenum">
              <a:rPr lang="en-US" smtClean="0"/>
              <a:t>18</a:t>
            </a:fld>
            <a:endParaRPr lang="en-US"/>
          </a:p>
        </p:txBody>
      </p:sp>
    </p:spTree>
    <p:extLst>
      <p:ext uri="{BB962C8B-B14F-4D97-AF65-F5344CB8AC3E}">
        <p14:creationId xmlns:p14="http://schemas.microsoft.com/office/powerpoint/2010/main" val="1591596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Akshaj</a:t>
            </a:r>
          </a:p>
        </p:txBody>
      </p:sp>
      <p:sp>
        <p:nvSpPr>
          <p:cNvPr id="4" name="Slide Number Placeholder 3"/>
          <p:cNvSpPr>
            <a:spLocks noGrp="1"/>
          </p:cNvSpPr>
          <p:nvPr>
            <p:ph type="sldNum" sz="quarter" idx="5"/>
          </p:nvPr>
        </p:nvSpPr>
        <p:spPr/>
        <p:txBody>
          <a:bodyPr/>
          <a:lstStyle/>
          <a:p>
            <a:fld id="{7AA5D7CC-4584-7D4D-9AC5-26861B0A276E}" type="slidenum">
              <a:rPr lang="en-US" smtClean="0"/>
              <a:t>19</a:t>
            </a:fld>
            <a:endParaRPr lang="en-US"/>
          </a:p>
        </p:txBody>
      </p:sp>
    </p:spTree>
    <p:extLst>
      <p:ext uri="{BB962C8B-B14F-4D97-AF65-F5344CB8AC3E}">
        <p14:creationId xmlns:p14="http://schemas.microsoft.com/office/powerpoint/2010/main" val="359326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Prof. Alexander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3292735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Akshaj</a:t>
            </a:r>
          </a:p>
        </p:txBody>
      </p:sp>
      <p:sp>
        <p:nvSpPr>
          <p:cNvPr id="4" name="Slide Number Placeholder 3"/>
          <p:cNvSpPr>
            <a:spLocks noGrp="1"/>
          </p:cNvSpPr>
          <p:nvPr>
            <p:ph type="sldNum" sz="quarter" idx="5"/>
          </p:nvPr>
        </p:nvSpPr>
        <p:spPr/>
        <p:txBody>
          <a:bodyPr/>
          <a:lstStyle/>
          <a:p>
            <a:fld id="{7AA5D7CC-4584-7D4D-9AC5-26861B0A276E}" type="slidenum">
              <a:rPr lang="en-US" smtClean="0"/>
              <a:t>20</a:t>
            </a:fld>
            <a:endParaRPr lang="en-US"/>
          </a:p>
        </p:txBody>
      </p:sp>
    </p:spTree>
    <p:extLst>
      <p:ext uri="{BB962C8B-B14F-4D97-AF65-F5344CB8AC3E}">
        <p14:creationId xmlns:p14="http://schemas.microsoft.com/office/powerpoint/2010/main" val="59101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5804-6B5C-20B8-F66B-0D2AB2CB2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29DD2-70C1-CA6E-934C-51F054EF1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C97F9-2389-0F6D-A35E-111784EEA7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Morgan</a:t>
            </a:r>
          </a:p>
          <a:p>
            <a:endParaRPr lang="en-US" dirty="0"/>
          </a:p>
        </p:txBody>
      </p:sp>
      <p:sp>
        <p:nvSpPr>
          <p:cNvPr id="4" name="Slide Number Placeholder 3">
            <a:extLst>
              <a:ext uri="{FF2B5EF4-FFF2-40B4-BE49-F238E27FC236}">
                <a16:creationId xmlns:a16="http://schemas.microsoft.com/office/drawing/2014/main" id="{B96C3D83-77F1-7E4A-7ABB-D3A6BB0023D8}"/>
              </a:ext>
            </a:extLst>
          </p:cNvPr>
          <p:cNvSpPr>
            <a:spLocks noGrp="1"/>
          </p:cNvSpPr>
          <p:nvPr>
            <p:ph type="sldNum" sz="quarter" idx="5"/>
          </p:nvPr>
        </p:nvSpPr>
        <p:spPr/>
        <p:txBody>
          <a:bodyPr/>
          <a:lstStyle/>
          <a:p>
            <a:fld id="{7AA5D7CC-4584-7D4D-9AC5-26861B0A276E}" type="slidenum">
              <a:rPr lang="en-US" smtClean="0"/>
              <a:t>21</a:t>
            </a:fld>
            <a:endParaRPr lang="en-US"/>
          </a:p>
        </p:txBody>
      </p:sp>
    </p:spTree>
    <p:extLst>
      <p:ext uri="{BB962C8B-B14F-4D97-AF65-F5344CB8AC3E}">
        <p14:creationId xmlns:p14="http://schemas.microsoft.com/office/powerpoint/2010/main" val="3161704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Morgan</a:t>
            </a:r>
          </a:p>
        </p:txBody>
      </p:sp>
      <p:sp>
        <p:nvSpPr>
          <p:cNvPr id="4" name="Slide Number Placeholder 3"/>
          <p:cNvSpPr>
            <a:spLocks noGrp="1"/>
          </p:cNvSpPr>
          <p:nvPr>
            <p:ph type="sldNum" sz="quarter" idx="5"/>
          </p:nvPr>
        </p:nvSpPr>
        <p:spPr/>
        <p:txBody>
          <a:bodyPr/>
          <a:lstStyle/>
          <a:p>
            <a:fld id="{7AA5D7CC-4584-7D4D-9AC5-26861B0A276E}" type="slidenum">
              <a:rPr lang="en-US" smtClean="0"/>
              <a:t>22</a:t>
            </a:fld>
            <a:endParaRPr lang="en-US"/>
          </a:p>
        </p:txBody>
      </p:sp>
    </p:spTree>
    <p:extLst>
      <p:ext uri="{BB962C8B-B14F-4D97-AF65-F5344CB8AC3E}">
        <p14:creationId xmlns:p14="http://schemas.microsoft.com/office/powerpoint/2010/main" val="1595611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Prof. Alexander</a:t>
            </a: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23</a:t>
            </a:fld>
            <a:endParaRPr lang="en-US"/>
          </a:p>
        </p:txBody>
      </p:sp>
    </p:spTree>
    <p:extLst>
      <p:ext uri="{BB962C8B-B14F-4D97-AF65-F5344CB8AC3E}">
        <p14:creationId xmlns:p14="http://schemas.microsoft.com/office/powerpoint/2010/main" val="1787640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Prof. Alexander</a:t>
            </a: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24</a:t>
            </a:fld>
            <a:endParaRPr lang="en-US"/>
          </a:p>
        </p:txBody>
      </p:sp>
    </p:spTree>
    <p:extLst>
      <p:ext uri="{BB962C8B-B14F-4D97-AF65-F5344CB8AC3E}">
        <p14:creationId xmlns:p14="http://schemas.microsoft.com/office/powerpoint/2010/main" val="203889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defRPr/>
            </a:pPr>
            <a:r>
              <a:rPr lang="en-US" dirty="0">
                <a:solidFill>
                  <a:srgbClr val="003057"/>
                </a:solidFill>
                <a:ea typeface="Calibri"/>
                <a:cs typeface="Calibri"/>
              </a:rPr>
              <a:t>Prof. Alexander</a:t>
            </a:r>
          </a:p>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3695036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84763-04DF-8844-2DAA-7973666C3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EFA19-BB7C-C33E-3C94-40499D829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CBB39-982D-A372-C581-C5DF79B49885}"/>
              </a:ext>
            </a:extLst>
          </p:cNvPr>
          <p:cNvSpPr>
            <a:spLocks noGrp="1"/>
          </p:cNvSpPr>
          <p:nvPr>
            <p:ph type="body" idx="1"/>
          </p:nvPr>
        </p:nvSpPr>
        <p:spPr/>
        <p:txBody>
          <a:bodyPr/>
          <a:lstStyle/>
          <a:p>
            <a:pPr>
              <a:lnSpc>
                <a:spcPct val="90000"/>
              </a:lnSpc>
              <a:spcBef>
                <a:spcPts val="1000"/>
              </a:spcBef>
              <a:defRPr/>
            </a:pPr>
            <a:r>
              <a:rPr lang="en-US" dirty="0">
                <a:solidFill>
                  <a:srgbClr val="003057"/>
                </a:solidFill>
                <a:ea typeface="Calibri"/>
                <a:cs typeface="Calibri"/>
              </a:rPr>
              <a:t>Prof. Alexander</a:t>
            </a:r>
            <a:endParaRPr lang="en-US" dirty="0"/>
          </a:p>
        </p:txBody>
      </p:sp>
      <p:sp>
        <p:nvSpPr>
          <p:cNvPr id="4" name="Slide Number Placeholder 3">
            <a:extLst>
              <a:ext uri="{FF2B5EF4-FFF2-40B4-BE49-F238E27FC236}">
                <a16:creationId xmlns:a16="http://schemas.microsoft.com/office/drawing/2014/main" id="{E42F2374-D3B0-8F10-40A9-867EADB864C6}"/>
              </a:ext>
            </a:extLst>
          </p:cNvPr>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157413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2F008-CC84-4831-B40B-2B16A666E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B3909-62C9-BF64-C29F-361F1D5428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3A0AC-B1C7-9831-5D3D-9BCFAEAE73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Ben</a:t>
            </a:r>
          </a:p>
        </p:txBody>
      </p:sp>
      <p:sp>
        <p:nvSpPr>
          <p:cNvPr id="4" name="Slide Number Placeholder 3">
            <a:extLst>
              <a:ext uri="{FF2B5EF4-FFF2-40B4-BE49-F238E27FC236}">
                <a16:creationId xmlns:a16="http://schemas.microsoft.com/office/drawing/2014/main" id="{D09AEAF4-0C2B-2269-709F-C50E41F1BAF9}"/>
              </a:ext>
            </a:extLst>
          </p:cNvPr>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316376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Ben</a:t>
            </a:r>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269397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37EF4-E0D9-0D95-A20C-FAE3767FD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8D8EC-3D20-5A77-5019-FEF0D25205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23F5E6-AF9A-5B14-98AE-90C832876A77}"/>
              </a:ext>
            </a:extLst>
          </p:cNvPr>
          <p:cNvSpPr>
            <a:spLocks noGrp="1"/>
          </p:cNvSpPr>
          <p:nvPr>
            <p:ph type="body" idx="1"/>
          </p:nvPr>
        </p:nvSpPr>
        <p:spPr/>
        <p:txBody>
          <a:bodyPr/>
          <a:lstStyle/>
          <a:p>
            <a:r>
              <a:rPr lang="en-US" dirty="0"/>
              <a:t>Bratee</a:t>
            </a:r>
          </a:p>
        </p:txBody>
      </p:sp>
      <p:sp>
        <p:nvSpPr>
          <p:cNvPr id="4" name="Slide Number Placeholder 3">
            <a:extLst>
              <a:ext uri="{FF2B5EF4-FFF2-40B4-BE49-F238E27FC236}">
                <a16:creationId xmlns:a16="http://schemas.microsoft.com/office/drawing/2014/main" id="{5A1CFB66-851F-6A85-A382-8BAD8E1CECF4}"/>
              </a:ext>
            </a:extLst>
          </p:cNvPr>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225707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Bratee: </a:t>
            </a:r>
          </a:p>
          <a:p>
            <a:endParaRPr lang="en-US" dirty="0">
              <a:ea typeface="Calibri"/>
              <a:cs typeface="Calibri"/>
            </a:endParaRPr>
          </a:p>
          <a:p>
            <a:r>
              <a:rPr lang="en-US" dirty="0">
                <a:ea typeface="Calibri"/>
                <a:cs typeface="Calibri"/>
              </a:rPr>
              <a:t>Here we are tagging the brand names within the text to test different chunking strategies around company names, in order to see what is the most efficient way to query an LLM to give us specifications given the least amount of information. </a:t>
            </a:r>
          </a:p>
          <a:p>
            <a:endParaRPr lang="en-US" dirty="0">
              <a:ea typeface="Calibri"/>
              <a:cs typeface="Calibri"/>
            </a:endParaRPr>
          </a:p>
          <a:p>
            <a:r>
              <a:rPr lang="en-US" dirty="0">
                <a:ea typeface="Calibri"/>
                <a:cs typeface="Calibri"/>
              </a:rPr>
              <a:t>As an input to this process, we take a list of all the brand names we were able to find in the 50 documents with the help of the research team. </a:t>
            </a:r>
          </a:p>
          <a:p>
            <a:endParaRPr lang="en-US" dirty="0">
              <a:ea typeface="Calibri"/>
              <a:cs typeface="Calibri"/>
            </a:endParaRPr>
          </a:p>
          <a:p>
            <a:r>
              <a:rPr lang="en-US" dirty="0">
                <a:ea typeface="Calibri"/>
                <a:cs typeface="Calibri"/>
              </a:rPr>
              <a:t>Using REGEX, we perform exact matching and fuzzy matching. For fuzzy matching, any words that had a 90% partial ratio according to the </a:t>
            </a:r>
            <a:r>
              <a:rPr lang="en-US" dirty="0" err="1">
                <a:ea typeface="Calibri"/>
                <a:cs typeface="Calibri"/>
              </a:rPr>
              <a:t>RapidFuzz</a:t>
            </a:r>
            <a:r>
              <a:rPr lang="en-US" dirty="0">
                <a:ea typeface="Calibri"/>
                <a:cs typeface="Calibri"/>
              </a:rPr>
              <a:t> Python Library was accepted, and this is a highly optimized library made for larger datasets. Any fuzzy matches was also replaced by the canonical version of the name, as to not confuse the LLM when it reads around the tags. </a:t>
            </a:r>
          </a:p>
          <a:p>
            <a:endParaRPr lang="en-US" dirty="0">
              <a:ea typeface="Calibri"/>
              <a:cs typeface="Calibri"/>
            </a:endParaRPr>
          </a:p>
          <a:p>
            <a:r>
              <a:rPr lang="en-US" dirty="0">
                <a:ea typeface="Calibri"/>
                <a:cs typeface="Calibri"/>
              </a:rPr>
              <a:t>Then, it simply puts the tag around the name for chunking. </a:t>
            </a:r>
            <a:br>
              <a:rPr lang="en-US" dirty="0">
                <a:ea typeface="Calibri"/>
                <a:cs typeface="Calibri"/>
              </a:rPr>
            </a:br>
            <a:br>
              <a:rPr lang="en-US" dirty="0">
                <a:ea typeface="Calibri"/>
                <a:cs typeface="Calibri"/>
              </a:rPr>
            </a:br>
            <a:endParaRPr lang="en-US" dirty="0">
              <a:ea typeface="Calibri"/>
              <a:cs typeface="Calibri"/>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38754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0FC8C-A041-81AA-09D8-4A2D29DB63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E7EED-1B0F-6CC3-5E4B-8512EC6B8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49B52-E3F9-6F26-3B96-CAE905C3F2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Harsh &amp; Soham</a:t>
            </a:r>
          </a:p>
          <a:p>
            <a:endParaRPr lang="en-US" dirty="0"/>
          </a:p>
        </p:txBody>
      </p:sp>
      <p:sp>
        <p:nvSpPr>
          <p:cNvPr id="4" name="Slide Number Placeholder 3">
            <a:extLst>
              <a:ext uri="{FF2B5EF4-FFF2-40B4-BE49-F238E27FC236}">
                <a16:creationId xmlns:a16="http://schemas.microsoft.com/office/drawing/2014/main" id="{C8F6F058-63F7-3868-DC03-0632DF0132A6}"/>
              </a:ext>
            </a:extLst>
          </p:cNvPr>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52865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11/17/25</a:t>
            </a:fld>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16725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alphaModFix amt="93000"/>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a:t>Click to edit Master subtitle style</a:t>
            </a:r>
          </a:p>
        </p:txBody>
      </p:sp>
    </p:spTree>
    <p:extLst>
      <p:ext uri="{BB962C8B-B14F-4D97-AF65-F5344CB8AC3E}">
        <p14:creationId xmlns:p14="http://schemas.microsoft.com/office/powerpoint/2010/main" val="147248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11/17/25</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3.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11/17/25</a:t>
            </a:fld>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 id="2147483711" r:id="rId9"/>
    <p:sldLayoutId id="2147483716" r:id="rId10"/>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5D0C368-A4A8-E3E8-2E04-38A745D7DEA8}"/>
              </a:ext>
            </a:extLst>
          </p:cNvPr>
          <p:cNvSpPr>
            <a:spLocks noGrp="1"/>
          </p:cNvSpPr>
          <p:nvPr>
            <p:ph type="title"/>
          </p:nvPr>
        </p:nvSpPr>
        <p:spPr>
          <a:xfrm>
            <a:off x="1418046" y="1873568"/>
            <a:ext cx="10544627" cy="2595153"/>
          </a:xfrm>
        </p:spPr>
        <p:txBody>
          <a:bodyPr>
            <a:normAutofit/>
          </a:bodyPr>
          <a:lstStyle/>
          <a:p>
            <a:pPr algn="ctr"/>
            <a:r>
              <a:rPr lang="en-US" sz="5400" dirty="0" err="1"/>
              <a:t>ConstructConnect</a:t>
            </a:r>
            <a:r>
              <a:rPr lang="en-US" sz="5400" dirty="0"/>
              <a:t>-GT Project</a:t>
            </a:r>
          </a:p>
        </p:txBody>
      </p:sp>
      <p:sp>
        <p:nvSpPr>
          <p:cNvPr id="2" name="TextBox 1">
            <a:extLst>
              <a:ext uri="{FF2B5EF4-FFF2-40B4-BE49-F238E27FC236}">
                <a16:creationId xmlns:a16="http://schemas.microsoft.com/office/drawing/2014/main" id="{138B28C7-E2D6-BD4A-0DE8-27511895599E}"/>
              </a:ext>
            </a:extLst>
          </p:cNvPr>
          <p:cNvSpPr txBox="1"/>
          <p:nvPr/>
        </p:nvSpPr>
        <p:spPr>
          <a:xfrm>
            <a:off x="2839217" y="3816428"/>
            <a:ext cx="6912428" cy="954107"/>
          </a:xfrm>
          <a:prstGeom prst="rect">
            <a:avLst/>
          </a:prstGeom>
          <a:noFill/>
        </p:spPr>
        <p:txBody>
          <a:bodyPr wrap="square" lIns="91440" tIns="45720" rIns="91440" bIns="45720" rtlCol="0" anchor="t">
            <a:spAutoFit/>
          </a:bodyPr>
          <a:lstStyle/>
          <a:p>
            <a:pPr algn="ctr"/>
            <a:r>
              <a:rPr lang="en-US" sz="2800" kern="0" dirty="0">
                <a:latin typeface="Roboto"/>
                <a:ea typeface="Roboto"/>
                <a:cs typeface="Roboto"/>
              </a:rPr>
              <a:t>Final Presentation</a:t>
            </a:r>
            <a:endParaRPr lang="en-US" sz="2800" kern="0" dirty="0">
              <a:effectLst/>
              <a:latin typeface="Roboto"/>
              <a:ea typeface="Roboto"/>
              <a:cs typeface="Roboto"/>
            </a:endParaRPr>
          </a:p>
          <a:p>
            <a:pPr algn="ctr"/>
            <a:r>
              <a:rPr lang="en-US" sz="2800" kern="0" dirty="0">
                <a:latin typeface="Roboto"/>
                <a:ea typeface="Roboto"/>
                <a:cs typeface="Roboto"/>
              </a:rPr>
              <a:t>November 19, 2025</a:t>
            </a:r>
            <a:endParaRPr lang="en-US" sz="2800" kern="100" dirty="0">
              <a:effectLst/>
              <a:latin typeface="Roboto"/>
              <a:ea typeface="Roboto"/>
              <a:cs typeface="Roboto"/>
            </a:endParaRPr>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C8241-38AA-33CB-ADA1-3A3231EF6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BBC04-26DC-C6AC-ACB8-5922FD444A0F}"/>
              </a:ext>
            </a:extLst>
          </p:cNvPr>
          <p:cNvSpPr>
            <a:spLocks noGrp="1"/>
          </p:cNvSpPr>
          <p:nvPr>
            <p:ph type="title"/>
          </p:nvPr>
        </p:nvSpPr>
        <p:spPr/>
        <p:txBody>
          <a:bodyPr>
            <a:normAutofit/>
          </a:bodyPr>
          <a:lstStyle/>
          <a:p>
            <a:r>
              <a:rPr lang="en-US" dirty="0">
                <a:latin typeface="Roboto"/>
                <a:ea typeface="Roboto"/>
                <a:cs typeface="Roboto"/>
              </a:rPr>
              <a:t>Chunking</a:t>
            </a:r>
            <a:endParaRPr lang="en-US" dirty="0"/>
          </a:p>
        </p:txBody>
      </p:sp>
      <p:sp>
        <p:nvSpPr>
          <p:cNvPr id="3" name="Content Placeholder 2">
            <a:extLst>
              <a:ext uri="{FF2B5EF4-FFF2-40B4-BE49-F238E27FC236}">
                <a16:creationId xmlns:a16="http://schemas.microsoft.com/office/drawing/2014/main" id="{F562861E-B1CE-CA91-376C-0AE3169AC463}"/>
              </a:ext>
            </a:extLst>
          </p:cNvPr>
          <p:cNvSpPr>
            <a:spLocks noGrp="1"/>
          </p:cNvSpPr>
          <p:nvPr>
            <p:ph sz="half" idx="1"/>
          </p:nvPr>
        </p:nvSpPr>
        <p:spPr>
          <a:xfrm>
            <a:off x="381000" y="1215483"/>
            <a:ext cx="10365152" cy="1738430"/>
          </a:xfrm>
        </p:spPr>
        <p:txBody>
          <a:bodyPr vert="horz" lIns="91440" tIns="45720" rIns="91440" bIns="45720" rtlCol="0" anchor="t">
            <a:normAutofit/>
          </a:bodyPr>
          <a:lstStyle/>
          <a:p>
            <a:pPr marL="0" indent="0">
              <a:buNone/>
            </a:pPr>
            <a:r>
              <a:rPr lang="en-US" b="1" dirty="0">
                <a:latin typeface="Roboto"/>
                <a:ea typeface="Roboto"/>
                <a:cs typeface="Roboto"/>
              </a:rPr>
              <a:t>Chunking</a:t>
            </a:r>
          </a:p>
          <a:p>
            <a:r>
              <a:rPr lang="en-US" dirty="0">
                <a:latin typeface="Roboto"/>
                <a:ea typeface="Roboto"/>
                <a:cs typeface="Roboto"/>
              </a:rPr>
              <a:t>Extract context window of +/- 300 words around each tagged brand name</a:t>
            </a:r>
          </a:p>
          <a:p>
            <a:r>
              <a:rPr lang="en-US" dirty="0">
                <a:latin typeface="Roboto"/>
                <a:ea typeface="Roboto"/>
                <a:cs typeface="Roboto"/>
              </a:rPr>
              <a:t>Removes extraneous “noise” from longer document </a:t>
            </a:r>
            <a:endParaRPr lang="en-US" dirty="0"/>
          </a:p>
        </p:txBody>
      </p:sp>
      <p:grpSp>
        <p:nvGrpSpPr>
          <p:cNvPr id="22" name="Group 21">
            <a:extLst>
              <a:ext uri="{FF2B5EF4-FFF2-40B4-BE49-F238E27FC236}">
                <a16:creationId xmlns:a16="http://schemas.microsoft.com/office/drawing/2014/main" id="{9D1AD0DF-5073-4AE0-84B6-362500B92771}"/>
              </a:ext>
            </a:extLst>
          </p:cNvPr>
          <p:cNvGrpSpPr/>
          <p:nvPr/>
        </p:nvGrpSpPr>
        <p:grpSpPr>
          <a:xfrm>
            <a:off x="1611084" y="3177575"/>
            <a:ext cx="7750629" cy="3087817"/>
            <a:chOff x="640640" y="2962621"/>
            <a:chExt cx="9058532" cy="3608880"/>
          </a:xfrm>
        </p:grpSpPr>
        <p:pic>
          <p:nvPicPr>
            <p:cNvPr id="23" name="Picture 22">
              <a:extLst>
                <a:ext uri="{FF2B5EF4-FFF2-40B4-BE49-F238E27FC236}">
                  <a16:creationId xmlns:a16="http://schemas.microsoft.com/office/drawing/2014/main" id="{0CA07D1A-F87E-DF0A-CE1E-E57D0D130D1F}"/>
                </a:ext>
              </a:extLst>
            </p:cNvPr>
            <p:cNvPicPr>
              <a:picLocks noChangeAspect="1"/>
            </p:cNvPicPr>
            <p:nvPr/>
          </p:nvPicPr>
          <p:blipFill>
            <a:blip r:embed="rId3"/>
            <a:stretch>
              <a:fillRect/>
            </a:stretch>
          </p:blipFill>
          <p:spPr>
            <a:xfrm>
              <a:off x="640640" y="2962621"/>
              <a:ext cx="9058532" cy="3608880"/>
            </a:xfrm>
            <a:prstGeom prst="rect">
              <a:avLst/>
            </a:prstGeom>
            <a:ln>
              <a:solidFill>
                <a:schemeClr val="tx1"/>
              </a:solidFill>
            </a:ln>
          </p:spPr>
        </p:pic>
        <p:sp>
          <p:nvSpPr>
            <p:cNvPr id="24" name="Rectangle 23">
              <a:extLst>
                <a:ext uri="{FF2B5EF4-FFF2-40B4-BE49-F238E27FC236}">
                  <a16:creationId xmlns:a16="http://schemas.microsoft.com/office/drawing/2014/main" id="{17BE81AF-118E-AB75-0D2E-2A5FD21BCF72}"/>
                </a:ext>
              </a:extLst>
            </p:cNvPr>
            <p:cNvSpPr/>
            <p:nvPr/>
          </p:nvSpPr>
          <p:spPr>
            <a:xfrm>
              <a:off x="1908572" y="4329866"/>
              <a:ext cx="73152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728E88E-828E-A399-E79A-5C6EC2884BB3}"/>
                </a:ext>
              </a:extLst>
            </p:cNvPr>
            <p:cNvSpPr/>
            <p:nvPr/>
          </p:nvSpPr>
          <p:spPr>
            <a:xfrm>
              <a:off x="1920604" y="4523632"/>
              <a:ext cx="64008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F7573A-6D55-4B4C-ACF2-1E19C5CC42AB}"/>
                </a:ext>
              </a:extLst>
            </p:cNvPr>
            <p:cNvSpPr/>
            <p:nvPr/>
          </p:nvSpPr>
          <p:spPr>
            <a:xfrm>
              <a:off x="1932076" y="4715221"/>
              <a:ext cx="54864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0332662-DD74-2918-6CE7-469F15956762}"/>
                </a:ext>
              </a:extLst>
            </p:cNvPr>
            <p:cNvSpPr/>
            <p:nvPr/>
          </p:nvSpPr>
          <p:spPr>
            <a:xfrm>
              <a:off x="1945583" y="4898571"/>
              <a:ext cx="45720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1408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0321C-4025-DC5D-3742-F19C8AD06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9567A-9036-910F-E036-67D968F984D4}"/>
              </a:ext>
            </a:extLst>
          </p:cNvPr>
          <p:cNvSpPr>
            <a:spLocks noGrp="1"/>
          </p:cNvSpPr>
          <p:nvPr>
            <p:ph type="title"/>
          </p:nvPr>
        </p:nvSpPr>
        <p:spPr/>
        <p:txBody>
          <a:bodyPr>
            <a:normAutofit/>
          </a:bodyPr>
          <a:lstStyle/>
          <a:p>
            <a:r>
              <a:rPr lang="en-US" dirty="0">
                <a:latin typeface="Roboto"/>
                <a:ea typeface="Roboto"/>
                <a:cs typeface="Roboto"/>
              </a:rPr>
              <a:t>Product Specification Labeling</a:t>
            </a:r>
            <a:endParaRPr lang="en-US" dirty="0"/>
          </a:p>
        </p:txBody>
      </p:sp>
      <p:sp>
        <p:nvSpPr>
          <p:cNvPr id="4" name="Content Placeholder 3">
            <a:extLst>
              <a:ext uri="{FF2B5EF4-FFF2-40B4-BE49-F238E27FC236}">
                <a16:creationId xmlns:a16="http://schemas.microsoft.com/office/drawing/2014/main" id="{9613E6AB-7F51-86E2-2141-FDF36E54C684}"/>
              </a:ext>
            </a:extLst>
          </p:cNvPr>
          <p:cNvSpPr>
            <a:spLocks noGrp="1"/>
          </p:cNvSpPr>
          <p:nvPr>
            <p:ph sz="half" idx="2"/>
          </p:nvPr>
        </p:nvSpPr>
        <p:spPr>
          <a:xfrm>
            <a:off x="381000" y="1030424"/>
            <a:ext cx="11430000" cy="3334747"/>
          </a:xfrm>
        </p:spPr>
        <p:txBody>
          <a:bodyPr vert="horz" lIns="91440" tIns="45720" rIns="91440" bIns="45720" rtlCol="0" anchor="t">
            <a:normAutofit/>
          </a:bodyPr>
          <a:lstStyle/>
          <a:p>
            <a:pPr marL="0" indent="0">
              <a:buNone/>
            </a:pPr>
            <a:r>
              <a:rPr lang="en-US" b="1" dirty="0">
                <a:latin typeface="Roboto"/>
                <a:ea typeface="Roboto"/>
                <a:cs typeface="Roboto"/>
              </a:rPr>
              <a:t>Product Specification Labeling</a:t>
            </a:r>
            <a:endParaRPr lang="en-US" b="1" dirty="0"/>
          </a:p>
          <a:p>
            <a:r>
              <a:rPr lang="en-US" dirty="0">
                <a:latin typeface="Roboto"/>
                <a:ea typeface="Roboto"/>
                <a:cs typeface="Roboto"/>
              </a:rPr>
              <a:t>Extract product specification from chunks for each brand name</a:t>
            </a:r>
          </a:p>
          <a:p>
            <a:pPr marL="457200" lvl="1" indent="0">
              <a:buNone/>
            </a:pPr>
            <a:r>
              <a:rPr lang="en-US" dirty="0">
                <a:latin typeface="Roboto"/>
                <a:ea typeface="Roboto"/>
                <a:cs typeface="Roboto"/>
              </a:rPr>
              <a:t>- Basis of Design elsewhere                  - Approved Equal</a:t>
            </a:r>
          </a:p>
          <a:p>
            <a:pPr marL="457200" lvl="1" indent="0">
              <a:buNone/>
            </a:pPr>
            <a:r>
              <a:rPr lang="en-US" dirty="0">
                <a:latin typeface="Roboto"/>
                <a:ea typeface="Roboto"/>
                <a:cs typeface="Roboto"/>
              </a:rPr>
              <a:t>- Basis of Design                                     - Explicitly Excluded</a:t>
            </a:r>
          </a:p>
          <a:p>
            <a:r>
              <a:rPr lang="en-US" dirty="0">
                <a:latin typeface="Roboto"/>
                <a:ea typeface="Roboto"/>
                <a:cs typeface="Roboto"/>
              </a:rPr>
              <a:t>Claude and GPT5 are tied in horse race 🏇🥇</a:t>
            </a:r>
          </a:p>
          <a:p>
            <a:r>
              <a:rPr lang="en-US" dirty="0">
                <a:latin typeface="Roboto"/>
                <a:ea typeface="Roboto"/>
                <a:cs typeface="Roboto"/>
              </a:rPr>
              <a:t>100% accuracy compared to ground truth values</a:t>
            </a:r>
            <a:endParaRPr lang="en-US" dirty="0"/>
          </a:p>
        </p:txBody>
      </p:sp>
      <p:grpSp>
        <p:nvGrpSpPr>
          <p:cNvPr id="7" name="Group 6">
            <a:extLst>
              <a:ext uri="{FF2B5EF4-FFF2-40B4-BE49-F238E27FC236}">
                <a16:creationId xmlns:a16="http://schemas.microsoft.com/office/drawing/2014/main" id="{B369DFDD-4859-5C44-715E-EE769F93AA0E}"/>
              </a:ext>
            </a:extLst>
          </p:cNvPr>
          <p:cNvGrpSpPr/>
          <p:nvPr/>
        </p:nvGrpSpPr>
        <p:grpSpPr>
          <a:xfrm>
            <a:off x="1654627" y="3569461"/>
            <a:ext cx="7750629" cy="3087817"/>
            <a:chOff x="640640" y="2962621"/>
            <a:chExt cx="9058532" cy="3608880"/>
          </a:xfrm>
        </p:grpSpPr>
        <p:pic>
          <p:nvPicPr>
            <p:cNvPr id="8" name="Picture 7">
              <a:extLst>
                <a:ext uri="{FF2B5EF4-FFF2-40B4-BE49-F238E27FC236}">
                  <a16:creationId xmlns:a16="http://schemas.microsoft.com/office/drawing/2014/main" id="{7A49F9D3-11FC-942A-B627-483B612027E8}"/>
                </a:ext>
              </a:extLst>
            </p:cNvPr>
            <p:cNvPicPr>
              <a:picLocks noChangeAspect="1"/>
            </p:cNvPicPr>
            <p:nvPr/>
          </p:nvPicPr>
          <p:blipFill>
            <a:blip r:embed="rId3"/>
            <a:stretch>
              <a:fillRect/>
            </a:stretch>
          </p:blipFill>
          <p:spPr>
            <a:xfrm>
              <a:off x="640640" y="2962621"/>
              <a:ext cx="9058532" cy="3608880"/>
            </a:xfrm>
            <a:prstGeom prst="rect">
              <a:avLst/>
            </a:prstGeom>
            <a:ln>
              <a:solidFill>
                <a:schemeClr val="tx1"/>
              </a:solidFill>
            </a:ln>
          </p:spPr>
        </p:pic>
        <p:sp>
          <p:nvSpPr>
            <p:cNvPr id="9" name="Rectangle 8">
              <a:extLst>
                <a:ext uri="{FF2B5EF4-FFF2-40B4-BE49-F238E27FC236}">
                  <a16:creationId xmlns:a16="http://schemas.microsoft.com/office/drawing/2014/main" id="{1E8BBFF9-09C8-FAEE-D19B-3341FFB7F76A}"/>
                </a:ext>
              </a:extLst>
            </p:cNvPr>
            <p:cNvSpPr/>
            <p:nvPr/>
          </p:nvSpPr>
          <p:spPr>
            <a:xfrm>
              <a:off x="1908572" y="4329866"/>
              <a:ext cx="73152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EB9FED-B5D2-7F4D-9170-22D8676F914E}"/>
                </a:ext>
              </a:extLst>
            </p:cNvPr>
            <p:cNvSpPr/>
            <p:nvPr/>
          </p:nvSpPr>
          <p:spPr>
            <a:xfrm>
              <a:off x="1920604" y="4523632"/>
              <a:ext cx="64008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216423-3129-46E0-533F-0A9037ABAB47}"/>
                </a:ext>
              </a:extLst>
            </p:cNvPr>
            <p:cNvSpPr/>
            <p:nvPr/>
          </p:nvSpPr>
          <p:spPr>
            <a:xfrm>
              <a:off x="1932076" y="4715221"/>
              <a:ext cx="54864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04E41C2-FC69-B588-14CB-D8FDE4E1B3C7}"/>
                </a:ext>
              </a:extLst>
            </p:cNvPr>
            <p:cNvSpPr/>
            <p:nvPr/>
          </p:nvSpPr>
          <p:spPr>
            <a:xfrm>
              <a:off x="1945583" y="4898571"/>
              <a:ext cx="457200" cy="182880"/>
            </a:xfrm>
            <a:prstGeom prst="rect">
              <a:avLst/>
            </a:prstGeom>
            <a:solidFill>
              <a:srgbClr val="00B050">
                <a:alpha val="2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Connector 18">
            <a:extLst>
              <a:ext uri="{FF2B5EF4-FFF2-40B4-BE49-F238E27FC236}">
                <a16:creationId xmlns:a16="http://schemas.microsoft.com/office/drawing/2014/main" id="{1D648A62-1F24-D326-823F-F9881B40EAC7}"/>
              </a:ext>
            </a:extLst>
          </p:cNvPr>
          <p:cNvCxnSpPr/>
          <p:nvPr/>
        </p:nvCxnSpPr>
        <p:spPr>
          <a:xfrm>
            <a:off x="7347856" y="4539343"/>
            <a:ext cx="1556657" cy="0"/>
          </a:xfrm>
          <a:prstGeom prst="line">
            <a:avLst/>
          </a:prstGeom>
          <a:ln>
            <a:solidFill>
              <a:srgbClr val="F7B103"/>
            </a:solidFill>
          </a:ln>
        </p:spPr>
        <p:style>
          <a:lnRef idx="3">
            <a:schemeClr val="accent6"/>
          </a:lnRef>
          <a:fillRef idx="0">
            <a:schemeClr val="accent6"/>
          </a:fillRef>
          <a:effectRef idx="2">
            <a:schemeClr val="accent6"/>
          </a:effectRef>
          <a:fontRef idx="minor">
            <a:schemeClr val="tx1"/>
          </a:fontRef>
        </p:style>
      </p:cxnSp>
      <p:cxnSp>
        <p:nvCxnSpPr>
          <p:cNvPr id="20" name="Straight Connector 19">
            <a:extLst>
              <a:ext uri="{FF2B5EF4-FFF2-40B4-BE49-F238E27FC236}">
                <a16:creationId xmlns:a16="http://schemas.microsoft.com/office/drawing/2014/main" id="{DCA2571A-B5DD-5FC3-DBE0-F714D7499FDB}"/>
              </a:ext>
            </a:extLst>
          </p:cNvPr>
          <p:cNvCxnSpPr/>
          <p:nvPr/>
        </p:nvCxnSpPr>
        <p:spPr>
          <a:xfrm>
            <a:off x="1672368" y="4728412"/>
            <a:ext cx="1737360" cy="0"/>
          </a:xfrm>
          <a:prstGeom prst="line">
            <a:avLst/>
          </a:prstGeom>
          <a:ln>
            <a:solidFill>
              <a:srgbClr val="F7B103"/>
            </a:solidFill>
          </a:ln>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id="{7A3403B1-1AA2-CB25-340F-9C78D29493E9}"/>
              </a:ext>
            </a:extLst>
          </p:cNvPr>
          <p:cNvCxnSpPr/>
          <p:nvPr/>
        </p:nvCxnSpPr>
        <p:spPr>
          <a:xfrm>
            <a:off x="3762426" y="4728412"/>
            <a:ext cx="1645920" cy="0"/>
          </a:xfrm>
          <a:prstGeom prst="line">
            <a:avLst/>
          </a:prstGeom>
          <a:ln>
            <a:solidFill>
              <a:srgbClr val="F7B103"/>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06667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F6075-E3BF-95CE-650E-2E27D13B7F15}"/>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1C039C3A-6412-27CE-7B74-D92AA39C1E8A}"/>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 🤔 Product Types</a:t>
            </a:r>
            <a:endParaRPr lang="en-US" dirty="0"/>
          </a:p>
        </p:txBody>
      </p:sp>
    </p:spTree>
    <p:extLst>
      <p:ext uri="{BB962C8B-B14F-4D97-AF65-F5344CB8AC3E}">
        <p14:creationId xmlns:p14="http://schemas.microsoft.com/office/powerpoint/2010/main" val="147617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61F75-ACF4-ED9F-9332-207711BB05D8}"/>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FF0CD2DE-2195-05F3-FA49-EF203C5B4610}"/>
              </a:ext>
            </a:extLst>
          </p:cNvPr>
          <p:cNvSpPr txBox="1"/>
          <p:nvPr/>
        </p:nvSpPr>
        <p:spPr>
          <a:xfrm>
            <a:off x="4690569" y="1075081"/>
            <a:ext cx="1907178"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Page header</a:t>
            </a:r>
          </a:p>
        </p:txBody>
      </p:sp>
      <p:sp>
        <p:nvSpPr>
          <p:cNvPr id="2" name="Title 1">
            <a:extLst>
              <a:ext uri="{FF2B5EF4-FFF2-40B4-BE49-F238E27FC236}">
                <a16:creationId xmlns:a16="http://schemas.microsoft.com/office/drawing/2014/main" id="{18230C08-E09D-E34F-24DC-9AC8466E4546}"/>
              </a:ext>
            </a:extLst>
          </p:cNvPr>
          <p:cNvSpPr>
            <a:spLocks noGrp="1"/>
          </p:cNvSpPr>
          <p:nvPr>
            <p:ph type="title"/>
          </p:nvPr>
        </p:nvSpPr>
        <p:spPr/>
        <p:txBody>
          <a:bodyPr/>
          <a:lstStyle/>
          <a:p>
            <a:r>
              <a:rPr lang="en-US" dirty="0">
                <a:latin typeface="Roboto"/>
                <a:ea typeface="Roboto"/>
                <a:cs typeface="Roboto"/>
              </a:rPr>
              <a:t>Product Type Labeling</a:t>
            </a:r>
            <a:endParaRPr lang="en-US" dirty="0"/>
          </a:p>
        </p:txBody>
      </p:sp>
      <p:sp>
        <p:nvSpPr>
          <p:cNvPr id="23" name="Content Placeholder 22">
            <a:extLst>
              <a:ext uri="{FF2B5EF4-FFF2-40B4-BE49-F238E27FC236}">
                <a16:creationId xmlns:a16="http://schemas.microsoft.com/office/drawing/2014/main" id="{22C487CE-891C-B6A8-B2A0-729F0013CF41}"/>
              </a:ext>
            </a:extLst>
          </p:cNvPr>
          <p:cNvSpPr>
            <a:spLocks noGrp="1"/>
          </p:cNvSpPr>
          <p:nvPr>
            <p:ph sz="half" idx="2"/>
          </p:nvPr>
        </p:nvSpPr>
        <p:spPr>
          <a:xfrm>
            <a:off x="6486937" y="1072224"/>
            <a:ext cx="5551713" cy="5257168"/>
          </a:xfrm>
        </p:spPr>
        <p:txBody>
          <a:bodyPr>
            <a:normAutofit lnSpcReduction="10000"/>
          </a:bodyPr>
          <a:lstStyle/>
          <a:p>
            <a:pPr marL="0" indent="0">
              <a:lnSpc>
                <a:spcPct val="120000"/>
              </a:lnSpc>
              <a:spcBef>
                <a:spcPts val="0"/>
              </a:spcBef>
              <a:buNone/>
            </a:pPr>
            <a:r>
              <a:rPr lang="en-US" sz="1400" b="1" dirty="0"/>
              <a:t>Approach</a:t>
            </a:r>
          </a:p>
          <a:p>
            <a:pPr>
              <a:lnSpc>
                <a:spcPct val="120000"/>
              </a:lnSpc>
              <a:spcBef>
                <a:spcPts val="0"/>
              </a:spcBef>
            </a:pPr>
            <a:r>
              <a:rPr lang="en-US" sz="1400" dirty="0"/>
              <a:t>Extracted product types from page headers, section headers, and structural patterns.</a:t>
            </a:r>
          </a:p>
          <a:p>
            <a:pPr>
              <a:lnSpc>
                <a:spcPct val="120000"/>
              </a:lnSpc>
              <a:spcBef>
                <a:spcPts val="0"/>
              </a:spcBef>
            </a:pPr>
            <a:r>
              <a:rPr lang="en-US" sz="1400" dirty="0"/>
              <a:t>Intended to capture high-signal product labels embedded in spec formatting.</a:t>
            </a:r>
          </a:p>
          <a:p>
            <a:pPr marL="0" indent="0">
              <a:lnSpc>
                <a:spcPct val="120000"/>
              </a:lnSpc>
              <a:spcBef>
                <a:spcPts val="0"/>
              </a:spcBef>
              <a:buNone/>
            </a:pPr>
            <a:r>
              <a:rPr lang="en-US" sz="1400" b="1" dirty="0"/>
              <a:t>Outcomes</a:t>
            </a:r>
          </a:p>
          <a:p>
            <a:pPr>
              <a:lnSpc>
                <a:spcPct val="120000"/>
              </a:lnSpc>
              <a:spcBef>
                <a:spcPts val="0"/>
              </a:spcBef>
            </a:pPr>
            <a:r>
              <a:rPr lang="en-US" sz="1400" dirty="0"/>
              <a:t>Strong recall: major product families consistently captured.</a:t>
            </a:r>
          </a:p>
          <a:p>
            <a:pPr>
              <a:lnSpc>
                <a:spcPct val="120000"/>
              </a:lnSpc>
              <a:spcBef>
                <a:spcPts val="0"/>
              </a:spcBef>
            </a:pPr>
            <a:r>
              <a:rPr lang="en-US" sz="1400" dirty="0"/>
              <a:t>Precision unstable: model introduced extra or unrelated product types.</a:t>
            </a:r>
          </a:p>
          <a:p>
            <a:pPr marL="0" indent="0">
              <a:lnSpc>
                <a:spcPct val="120000"/>
              </a:lnSpc>
              <a:spcBef>
                <a:spcPts val="0"/>
              </a:spcBef>
              <a:buNone/>
            </a:pPr>
            <a:r>
              <a:rPr lang="en-US" sz="1400" b="1" dirty="0"/>
              <a:t>Key Issues</a:t>
            </a:r>
          </a:p>
          <a:p>
            <a:pPr>
              <a:lnSpc>
                <a:spcPct val="120000"/>
              </a:lnSpc>
              <a:spcBef>
                <a:spcPts val="0"/>
              </a:spcBef>
            </a:pPr>
            <a:r>
              <a:rPr lang="en-US" sz="1400" dirty="0"/>
              <a:t>Normalization drift created duplicates.</a:t>
            </a:r>
          </a:p>
          <a:p>
            <a:pPr>
              <a:lnSpc>
                <a:spcPct val="120000"/>
              </a:lnSpc>
              <a:spcBef>
                <a:spcPts val="0"/>
              </a:spcBef>
            </a:pPr>
            <a:r>
              <a:rPr lang="en-US" sz="1400" dirty="0"/>
              <a:t>Section headers misread as product names.</a:t>
            </a:r>
          </a:p>
          <a:p>
            <a:pPr>
              <a:lnSpc>
                <a:spcPct val="120000"/>
              </a:lnSpc>
              <a:spcBef>
                <a:spcPts val="0"/>
              </a:spcBef>
            </a:pPr>
            <a:r>
              <a:rPr lang="en-US" sz="1400" dirty="0"/>
              <a:t>Over-generation and hallucinated product types.</a:t>
            </a:r>
          </a:p>
          <a:p>
            <a:pPr>
              <a:lnSpc>
                <a:spcPct val="120000"/>
              </a:lnSpc>
              <a:spcBef>
                <a:spcPts val="0"/>
              </a:spcBef>
            </a:pPr>
            <a:r>
              <a:rPr lang="en-US" sz="1400" dirty="0"/>
              <a:t>Subtype qualifiers treated as standalone categories.</a:t>
            </a:r>
          </a:p>
          <a:p>
            <a:pPr marL="0" indent="0">
              <a:lnSpc>
                <a:spcPct val="120000"/>
              </a:lnSpc>
              <a:spcBef>
                <a:spcPts val="0"/>
              </a:spcBef>
              <a:buNone/>
            </a:pPr>
            <a:r>
              <a:rPr lang="en-US" sz="1400" b="1" dirty="0"/>
              <a:t>Interpretation</a:t>
            </a:r>
          </a:p>
          <a:p>
            <a:pPr>
              <a:lnSpc>
                <a:spcPct val="120000"/>
              </a:lnSpc>
              <a:spcBef>
                <a:spcPts val="0"/>
              </a:spcBef>
            </a:pPr>
            <a:r>
              <a:rPr lang="en-US" sz="1400" dirty="0"/>
              <a:t>High-recall but noisy extraction.</a:t>
            </a:r>
          </a:p>
          <a:p>
            <a:pPr>
              <a:lnSpc>
                <a:spcPct val="120000"/>
              </a:lnSpc>
              <a:spcBef>
                <a:spcPts val="0"/>
              </a:spcBef>
            </a:pPr>
            <a:r>
              <a:rPr lang="en-US" sz="1400" dirty="0"/>
              <a:t>LLM over-classified text patterns that weren’t true product types.</a:t>
            </a:r>
          </a:p>
          <a:p>
            <a:pPr>
              <a:lnSpc>
                <a:spcPct val="120000"/>
              </a:lnSpc>
              <a:spcBef>
                <a:spcPts val="0"/>
              </a:spcBef>
            </a:pPr>
            <a:r>
              <a:rPr lang="en-US" sz="1400" dirty="0"/>
              <a:t>May be better to extract only from structured document regions.</a:t>
            </a:r>
          </a:p>
          <a:p>
            <a:pPr marL="0" indent="0">
              <a:lnSpc>
                <a:spcPct val="120000"/>
              </a:lnSpc>
              <a:spcBef>
                <a:spcPts val="0"/>
              </a:spcBef>
              <a:buNone/>
            </a:pPr>
            <a:r>
              <a:rPr lang="en-US" sz="1400" b="1" dirty="0"/>
              <a:t>Next Steps</a:t>
            </a:r>
          </a:p>
          <a:p>
            <a:pPr>
              <a:lnSpc>
                <a:spcPct val="120000"/>
              </a:lnSpc>
              <a:spcBef>
                <a:spcPts val="0"/>
              </a:spcBef>
            </a:pPr>
            <a:r>
              <a:rPr lang="en-US" sz="1400" dirty="0"/>
              <a:t>Evaluate whether LLMs are overkill compared to simple header extraction.</a:t>
            </a:r>
          </a:p>
        </p:txBody>
      </p:sp>
      <p:pic>
        <p:nvPicPr>
          <p:cNvPr id="10" name="Picture 9">
            <a:extLst>
              <a:ext uri="{FF2B5EF4-FFF2-40B4-BE49-F238E27FC236}">
                <a16:creationId xmlns:a16="http://schemas.microsoft.com/office/drawing/2014/main" id="{F75C435C-E427-ADB5-FDE7-C753472ED56A}"/>
              </a:ext>
            </a:extLst>
          </p:cNvPr>
          <p:cNvPicPr>
            <a:picLocks noChangeAspect="1"/>
          </p:cNvPicPr>
          <p:nvPr/>
        </p:nvPicPr>
        <p:blipFill>
          <a:blip r:embed="rId3"/>
          <a:stretch>
            <a:fillRect/>
          </a:stretch>
        </p:blipFill>
        <p:spPr>
          <a:xfrm>
            <a:off x="506666" y="1075081"/>
            <a:ext cx="4190606" cy="5529943"/>
          </a:xfrm>
          <a:prstGeom prst="rect">
            <a:avLst/>
          </a:prstGeom>
          <a:ln>
            <a:solidFill>
              <a:schemeClr val="tx1"/>
            </a:solidFill>
          </a:ln>
        </p:spPr>
      </p:pic>
      <p:sp>
        <p:nvSpPr>
          <p:cNvPr id="16" name="TextBox 15">
            <a:extLst>
              <a:ext uri="{FF2B5EF4-FFF2-40B4-BE49-F238E27FC236}">
                <a16:creationId xmlns:a16="http://schemas.microsoft.com/office/drawing/2014/main" id="{F0982A78-2D0A-CB9C-AD5A-2610B90626C0}"/>
              </a:ext>
            </a:extLst>
          </p:cNvPr>
          <p:cNvSpPr txBox="1"/>
          <p:nvPr/>
        </p:nvSpPr>
        <p:spPr>
          <a:xfrm>
            <a:off x="4690570" y="5233849"/>
            <a:ext cx="1525174"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Section or sub-section header</a:t>
            </a:r>
          </a:p>
        </p:txBody>
      </p:sp>
      <p:sp>
        <p:nvSpPr>
          <p:cNvPr id="24" name="Rectangle 23">
            <a:extLst>
              <a:ext uri="{FF2B5EF4-FFF2-40B4-BE49-F238E27FC236}">
                <a16:creationId xmlns:a16="http://schemas.microsoft.com/office/drawing/2014/main" id="{5AC7382A-35EA-045E-6DAF-2CE52FD063BD}"/>
              </a:ext>
            </a:extLst>
          </p:cNvPr>
          <p:cNvSpPr/>
          <p:nvPr/>
        </p:nvSpPr>
        <p:spPr>
          <a:xfrm>
            <a:off x="1348502" y="1150877"/>
            <a:ext cx="2286000" cy="129209"/>
          </a:xfrm>
          <a:prstGeom prst="rect">
            <a:avLst/>
          </a:prstGeom>
          <a:solidFill>
            <a:schemeClr val="tx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54EDDF-079A-E275-EFCA-B23E9D4FF449}"/>
              </a:ext>
            </a:extLst>
          </p:cNvPr>
          <p:cNvSpPr/>
          <p:nvPr/>
        </p:nvSpPr>
        <p:spPr>
          <a:xfrm>
            <a:off x="804216" y="5270134"/>
            <a:ext cx="741555" cy="91440"/>
          </a:xfrm>
          <a:prstGeom prst="rect">
            <a:avLst/>
          </a:prstGeom>
          <a:solidFill>
            <a:schemeClr val="tx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96D3-A6FA-AE3F-4274-BC74128EE19D}"/>
              </a:ext>
            </a:extLst>
          </p:cNvPr>
          <p:cNvSpPr/>
          <p:nvPr/>
        </p:nvSpPr>
        <p:spPr>
          <a:xfrm>
            <a:off x="1096580" y="5353185"/>
            <a:ext cx="741555" cy="91440"/>
          </a:xfrm>
          <a:prstGeom prst="rect">
            <a:avLst/>
          </a:prstGeom>
          <a:solidFill>
            <a:schemeClr val="tx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1692E02-A82D-04D0-B54A-10958199CC0B}"/>
              </a:ext>
            </a:extLst>
          </p:cNvPr>
          <p:cNvSpPr/>
          <p:nvPr/>
        </p:nvSpPr>
        <p:spPr>
          <a:xfrm>
            <a:off x="1096579" y="5444625"/>
            <a:ext cx="822960" cy="91440"/>
          </a:xfrm>
          <a:prstGeom prst="rect">
            <a:avLst/>
          </a:prstGeom>
          <a:solidFill>
            <a:schemeClr val="tx1">
              <a:lumMod val="50000"/>
              <a:lumOff val="50000"/>
              <a:alpha val="2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3E43DC-8BEE-B2D5-E91F-745C2D16CC74}"/>
              </a:ext>
            </a:extLst>
          </p:cNvPr>
          <p:cNvSpPr txBox="1"/>
          <p:nvPr/>
        </p:nvSpPr>
        <p:spPr>
          <a:xfrm>
            <a:off x="2601969" y="5750261"/>
            <a:ext cx="1817408" cy="307777"/>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&lt;&lt; Manufacturers</a:t>
            </a:r>
          </a:p>
        </p:txBody>
      </p:sp>
    </p:spTree>
    <p:extLst>
      <p:ext uri="{BB962C8B-B14F-4D97-AF65-F5344CB8AC3E}">
        <p14:creationId xmlns:p14="http://schemas.microsoft.com/office/powerpoint/2010/main" val="43183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1B60-8761-F9FE-A413-1E9860D1A5DE}"/>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0C236956-5DAB-8F84-1DE9-396451CBF6B7}"/>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Phase IV</a:t>
            </a:r>
            <a:endParaRPr lang="en-US" dirty="0"/>
          </a:p>
        </p:txBody>
      </p:sp>
    </p:spTree>
    <p:extLst>
      <p:ext uri="{BB962C8B-B14F-4D97-AF65-F5344CB8AC3E}">
        <p14:creationId xmlns:p14="http://schemas.microsoft.com/office/powerpoint/2010/main" val="302471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7E9538-8590-36AD-29CF-0EC5E633F291}"/>
              </a:ext>
            </a:extLst>
          </p:cNvPr>
          <p:cNvSpPr>
            <a:spLocks noGrp="1"/>
          </p:cNvSpPr>
          <p:nvPr>
            <p:ph idx="1"/>
          </p:nvPr>
        </p:nvSpPr>
        <p:spPr/>
        <p:txBody>
          <a:bodyPr/>
          <a:lstStyle/>
          <a:p>
            <a:r>
              <a:rPr lang="en-US" dirty="0"/>
              <a:t>50 documents</a:t>
            </a:r>
          </a:p>
          <a:p>
            <a:r>
              <a:rPr lang="en-US" dirty="0"/>
              <a:t>26 manufacturers</a:t>
            </a:r>
          </a:p>
          <a:p>
            <a:pPr marL="0" indent="0">
              <a:buNone/>
            </a:pPr>
            <a:endParaRPr lang="en-US" dirty="0"/>
          </a:p>
          <a:p>
            <a:pPr marL="0" indent="0">
              <a:buNone/>
            </a:pPr>
            <a:r>
              <a:rPr lang="en-US" dirty="0"/>
              <a:t>Documents:</a:t>
            </a:r>
          </a:p>
          <a:p>
            <a:r>
              <a:rPr lang="en-US" dirty="0"/>
              <a:t>10% Basis of Design elsewhere</a:t>
            </a:r>
          </a:p>
          <a:p>
            <a:r>
              <a:rPr lang="en-US" dirty="0"/>
              <a:t>10% Basis of Design (1 document has only BOD and no AE)</a:t>
            </a:r>
          </a:p>
          <a:p>
            <a:r>
              <a:rPr lang="en-US" dirty="0"/>
              <a:t>98% Approved Equal</a:t>
            </a:r>
          </a:p>
          <a:p>
            <a:r>
              <a:rPr lang="en-US" dirty="0"/>
              <a:t>0% Explicitly Excluded</a:t>
            </a:r>
          </a:p>
          <a:p>
            <a:endParaRPr lang="en-US" dirty="0"/>
          </a:p>
          <a:p>
            <a:endParaRPr lang="en-US" dirty="0"/>
          </a:p>
        </p:txBody>
      </p:sp>
      <p:sp>
        <p:nvSpPr>
          <p:cNvPr id="3" name="Title 2">
            <a:extLst>
              <a:ext uri="{FF2B5EF4-FFF2-40B4-BE49-F238E27FC236}">
                <a16:creationId xmlns:a16="http://schemas.microsoft.com/office/drawing/2014/main" id="{20EA0FF5-B107-922B-4E17-55B20E4E21B1}"/>
              </a:ext>
            </a:extLst>
          </p:cNvPr>
          <p:cNvSpPr>
            <a:spLocks noGrp="1"/>
          </p:cNvSpPr>
          <p:nvPr>
            <p:ph type="title"/>
          </p:nvPr>
        </p:nvSpPr>
        <p:spPr/>
        <p:txBody>
          <a:bodyPr/>
          <a:lstStyle/>
          <a:p>
            <a:r>
              <a:rPr lang="en-US" dirty="0">
                <a:latin typeface="Roboto"/>
                <a:ea typeface="Roboto"/>
                <a:cs typeface="Roboto"/>
              </a:rPr>
              <a:t>Descriptive Statistics</a:t>
            </a:r>
            <a:endParaRPr lang="en-US" dirty="0"/>
          </a:p>
        </p:txBody>
      </p:sp>
    </p:spTree>
    <p:extLst>
      <p:ext uri="{BB962C8B-B14F-4D97-AF65-F5344CB8AC3E}">
        <p14:creationId xmlns:p14="http://schemas.microsoft.com/office/powerpoint/2010/main" val="196878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2797E-A636-41E4-A1ED-2514D4EAFF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7AD8FC-9B65-2F3F-2B38-10B7A5D4349A}"/>
              </a:ext>
            </a:extLst>
          </p:cNvPr>
          <p:cNvSpPr>
            <a:spLocks noGrp="1"/>
          </p:cNvSpPr>
          <p:nvPr>
            <p:ph type="title"/>
          </p:nvPr>
        </p:nvSpPr>
        <p:spPr/>
        <p:txBody>
          <a:bodyPr/>
          <a:lstStyle/>
          <a:p>
            <a:r>
              <a:rPr lang="en-US" dirty="0">
                <a:latin typeface="Roboto"/>
                <a:ea typeface="Roboto"/>
                <a:cs typeface="Roboto"/>
              </a:rPr>
              <a:t>Manufacturer Mentions</a:t>
            </a:r>
            <a:endParaRPr lang="en-US" dirty="0"/>
          </a:p>
        </p:txBody>
      </p:sp>
      <p:sp>
        <p:nvSpPr>
          <p:cNvPr id="2" name="TextBox 1">
            <a:extLst>
              <a:ext uri="{FF2B5EF4-FFF2-40B4-BE49-F238E27FC236}">
                <a16:creationId xmlns:a16="http://schemas.microsoft.com/office/drawing/2014/main" id="{BFC17C04-FE48-4CFD-B7EB-3FC9CEB63891}"/>
              </a:ext>
            </a:extLst>
          </p:cNvPr>
          <p:cNvSpPr txBox="1"/>
          <p:nvPr/>
        </p:nvSpPr>
        <p:spPr>
          <a:xfrm>
            <a:off x="7478486" y="516179"/>
            <a:ext cx="3690257" cy="1754326"/>
          </a:xfrm>
          <a:prstGeom prst="rect">
            <a:avLst/>
          </a:prstGeom>
          <a:noFill/>
        </p:spPr>
        <p:txBody>
          <a:bodyPr wrap="square" rtlCol="0">
            <a:spAutoFit/>
          </a:bodyPr>
          <a:lstStyle/>
          <a:p>
            <a:r>
              <a:rPr lang="en-US" b="1" dirty="0"/>
              <a:t>Four tiers of manufacturers:</a:t>
            </a:r>
          </a:p>
          <a:p>
            <a:pPr marL="285750" indent="-285750">
              <a:buFont typeface="Arial" panose="020B0604020202020204" pitchFamily="34" charset="0"/>
              <a:buChar char="•"/>
            </a:pPr>
            <a:r>
              <a:rPr lang="en-US" dirty="0"/>
              <a:t>Trane, Carrier</a:t>
            </a:r>
          </a:p>
          <a:p>
            <a:pPr marL="285750" indent="-285750">
              <a:buFont typeface="Arial" panose="020B0604020202020204" pitchFamily="34" charset="0"/>
              <a:buChar char="•"/>
            </a:pPr>
            <a:r>
              <a:rPr lang="en-US" dirty="0"/>
              <a:t>Daikin, Lennox, York</a:t>
            </a:r>
          </a:p>
          <a:p>
            <a:pPr marL="285750" indent="-285750">
              <a:buFont typeface="Arial" panose="020B0604020202020204" pitchFamily="34" charset="0"/>
              <a:buChar char="•"/>
            </a:pPr>
            <a:r>
              <a:rPr lang="en-US" dirty="0"/>
              <a:t>AAON, Greenheck</a:t>
            </a:r>
          </a:p>
          <a:p>
            <a:pPr marL="285750" indent="-285750">
              <a:buFont typeface="Arial" panose="020B0604020202020204" pitchFamily="34" charset="0"/>
              <a:buChar char="•"/>
            </a:pPr>
            <a:r>
              <a:rPr lang="en-US" dirty="0"/>
              <a:t>The rest</a:t>
            </a:r>
          </a:p>
          <a:p>
            <a:endParaRPr lang="en-US" dirty="0"/>
          </a:p>
        </p:txBody>
      </p:sp>
      <p:pic>
        <p:nvPicPr>
          <p:cNvPr id="5" name="Picture 4" descr="A bar graph with blue and white text&#10;&#10;AI-generated content may be incorrect.">
            <a:extLst>
              <a:ext uri="{FF2B5EF4-FFF2-40B4-BE49-F238E27FC236}">
                <a16:creationId xmlns:a16="http://schemas.microsoft.com/office/drawing/2014/main" id="{7F608E09-DBFC-20A9-D460-FACA3E6588E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316" y="2416628"/>
            <a:ext cx="6126480" cy="3784267"/>
          </a:xfrm>
          <a:prstGeom prst="rect">
            <a:avLst/>
          </a:prstGeom>
        </p:spPr>
      </p:pic>
      <p:pic>
        <p:nvPicPr>
          <p:cNvPr id="9" name="Picture 8" descr="A bar graph with text&#10;&#10;AI-generated content may be incorrect.">
            <a:extLst>
              <a:ext uri="{FF2B5EF4-FFF2-40B4-BE49-F238E27FC236}">
                <a16:creationId xmlns:a16="http://schemas.microsoft.com/office/drawing/2014/main" id="{D922DAC2-3E58-3C27-1FF8-ADC0FB17C18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95996" y="2393017"/>
            <a:ext cx="6126480" cy="3793222"/>
          </a:xfrm>
          <a:prstGeom prst="rect">
            <a:avLst/>
          </a:prstGeom>
        </p:spPr>
      </p:pic>
    </p:spTree>
    <p:extLst>
      <p:ext uri="{BB962C8B-B14F-4D97-AF65-F5344CB8AC3E}">
        <p14:creationId xmlns:p14="http://schemas.microsoft.com/office/powerpoint/2010/main" val="2493316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99EF-992E-061E-F91A-849C3BE585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9E0262-F7D7-24EA-3E82-1A51D0CC3C5C}"/>
              </a:ext>
            </a:extLst>
          </p:cNvPr>
          <p:cNvSpPr>
            <a:spLocks noGrp="1"/>
          </p:cNvSpPr>
          <p:nvPr>
            <p:ph type="title"/>
          </p:nvPr>
        </p:nvSpPr>
        <p:spPr>
          <a:xfrm>
            <a:off x="381000" y="200722"/>
            <a:ext cx="11430000" cy="1014761"/>
          </a:xfrm>
        </p:spPr>
        <p:txBody>
          <a:bodyPr anchor="ctr">
            <a:normAutofit/>
          </a:bodyPr>
          <a:lstStyle/>
          <a:p>
            <a:r>
              <a:rPr lang="en-US" dirty="0">
                <a:latin typeface="Roboto"/>
                <a:ea typeface="Roboto"/>
                <a:cs typeface="Roboto"/>
              </a:rPr>
              <a:t>BOD vs. AE Mentions (Top 5)</a:t>
            </a:r>
          </a:p>
        </p:txBody>
      </p:sp>
      <p:pic>
        <p:nvPicPr>
          <p:cNvPr id="5" name="Content Placeholder 4">
            <a:extLst>
              <a:ext uri="{FF2B5EF4-FFF2-40B4-BE49-F238E27FC236}">
                <a16:creationId xmlns:a16="http://schemas.microsoft.com/office/drawing/2014/main" id="{3B327372-655F-85A2-B755-E8E7C26C1D12}"/>
              </a:ext>
            </a:extLst>
          </p:cNvPr>
          <p:cNvPicPr>
            <a:picLocks noGrp="1" noChangeAspect="1"/>
          </p:cNvPicPr>
          <p:nvPr>
            <p:ph sz="half" idx="2"/>
          </p:nvPr>
        </p:nvPicPr>
        <p:blipFill>
          <a:blip r:embed="rId3"/>
          <a:stretch>
            <a:fillRect/>
          </a:stretch>
        </p:blipFill>
        <p:spPr>
          <a:xfrm>
            <a:off x="954815" y="1215483"/>
            <a:ext cx="8200071" cy="5454829"/>
          </a:xfrm>
          <a:prstGeom prst="rect">
            <a:avLst/>
          </a:prstGeom>
        </p:spPr>
      </p:pic>
      <p:sp>
        <p:nvSpPr>
          <p:cNvPr id="2" name="TextBox 1">
            <a:extLst>
              <a:ext uri="{FF2B5EF4-FFF2-40B4-BE49-F238E27FC236}">
                <a16:creationId xmlns:a16="http://schemas.microsoft.com/office/drawing/2014/main" id="{D449F43C-B4A6-C473-5AD0-562AE4484D2B}"/>
              </a:ext>
            </a:extLst>
          </p:cNvPr>
          <p:cNvSpPr txBox="1"/>
          <p:nvPr/>
        </p:nvSpPr>
        <p:spPr>
          <a:xfrm>
            <a:off x="9519557" y="2471057"/>
            <a:ext cx="1959429" cy="1754326"/>
          </a:xfrm>
          <a:prstGeom prst="rect">
            <a:avLst/>
          </a:prstGeom>
          <a:noFill/>
        </p:spPr>
        <p:txBody>
          <a:bodyPr wrap="square" rtlCol="0">
            <a:spAutoFit/>
          </a:bodyPr>
          <a:lstStyle/>
          <a:p>
            <a:r>
              <a:rPr lang="en-US" b="1" dirty="0"/>
              <a:t>Only BOD manufacturers:</a:t>
            </a:r>
          </a:p>
          <a:p>
            <a:pPr marL="285750" indent="-285750">
              <a:buFont typeface="Arial" panose="020B0604020202020204" pitchFamily="34" charset="0"/>
              <a:buChar char="•"/>
            </a:pPr>
            <a:r>
              <a:rPr lang="en-US" dirty="0"/>
              <a:t>Carrier</a:t>
            </a:r>
          </a:p>
          <a:p>
            <a:pPr marL="285750" indent="-285750">
              <a:buFont typeface="Arial" panose="020B0604020202020204" pitchFamily="34" charset="0"/>
              <a:buChar char="•"/>
            </a:pPr>
            <a:r>
              <a:rPr lang="en-US" dirty="0"/>
              <a:t>Modine (1)</a:t>
            </a:r>
          </a:p>
          <a:p>
            <a:pPr marL="285750" indent="-285750">
              <a:buFont typeface="Arial" panose="020B0604020202020204" pitchFamily="34" charset="0"/>
              <a:buChar char="•"/>
            </a:pPr>
            <a:r>
              <a:rPr lang="en-US" dirty="0"/>
              <a:t>Desert Aire (1)</a:t>
            </a:r>
          </a:p>
          <a:p>
            <a:endParaRPr lang="en-US" dirty="0"/>
          </a:p>
        </p:txBody>
      </p:sp>
    </p:spTree>
    <p:extLst>
      <p:ext uri="{BB962C8B-B14F-4D97-AF65-F5344CB8AC3E}">
        <p14:creationId xmlns:p14="http://schemas.microsoft.com/office/powerpoint/2010/main" val="3207034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23803-2833-D990-B668-1D901A0178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CD80E61-39BD-C805-330E-6537717B8F0E}"/>
              </a:ext>
            </a:extLst>
          </p:cNvPr>
          <p:cNvSpPr>
            <a:spLocks noGrp="1"/>
          </p:cNvSpPr>
          <p:nvPr>
            <p:ph type="title"/>
          </p:nvPr>
        </p:nvSpPr>
        <p:spPr>
          <a:xfrm>
            <a:off x="381000" y="200722"/>
            <a:ext cx="11430000" cy="1014761"/>
          </a:xfrm>
        </p:spPr>
        <p:txBody>
          <a:bodyPr anchor="ctr">
            <a:normAutofit/>
          </a:bodyPr>
          <a:lstStyle/>
          <a:p>
            <a:r>
              <a:rPr lang="en-US" dirty="0"/>
              <a:t>Manufacturer Co-Occurrence (Top 5)  </a:t>
            </a:r>
          </a:p>
        </p:txBody>
      </p:sp>
      <p:sp>
        <p:nvSpPr>
          <p:cNvPr id="13" name="Content Placeholder 3">
            <a:extLst>
              <a:ext uri="{FF2B5EF4-FFF2-40B4-BE49-F238E27FC236}">
                <a16:creationId xmlns:a16="http://schemas.microsoft.com/office/drawing/2014/main" id="{F17622E7-13F2-E33A-BEBB-1BEDF0AC420F}"/>
              </a:ext>
            </a:extLst>
          </p:cNvPr>
          <p:cNvSpPr>
            <a:spLocks noGrp="1"/>
          </p:cNvSpPr>
          <p:nvPr>
            <p:ph sz="half" idx="1"/>
          </p:nvPr>
        </p:nvSpPr>
        <p:spPr>
          <a:xfrm>
            <a:off x="379048" y="1215483"/>
            <a:ext cx="5615353" cy="4225652"/>
          </a:xfrm>
        </p:spPr>
        <p:txBody>
          <a:bodyPr vert="horz" lIns="91440" tIns="45720" rIns="91440" bIns="45720" rtlCol="0">
            <a:normAutofit/>
          </a:bodyPr>
          <a:lstStyle/>
          <a:p>
            <a:r>
              <a:rPr lang="en-US" dirty="0"/>
              <a:t>Row-normalized: Shows co-occurrence patterns relative to each manufacturer. </a:t>
            </a:r>
          </a:p>
          <a:p>
            <a:endParaRPr lang="en-US" dirty="0"/>
          </a:p>
          <a:p>
            <a:r>
              <a:rPr lang="en-US" dirty="0"/>
              <a:t>Reveals strong pairings like Trane-Carrier and Daikin-Trane. </a:t>
            </a:r>
          </a:p>
          <a:p>
            <a:endParaRPr lang="en-US" dirty="0"/>
          </a:p>
          <a:p>
            <a:r>
              <a:rPr lang="en-US" dirty="0"/>
              <a:t>Helps identify common manufacturer groupings in spec docs.</a:t>
            </a:r>
          </a:p>
        </p:txBody>
      </p:sp>
      <p:pic>
        <p:nvPicPr>
          <p:cNvPr id="8" name="Content Placeholder 7">
            <a:extLst>
              <a:ext uri="{FF2B5EF4-FFF2-40B4-BE49-F238E27FC236}">
                <a16:creationId xmlns:a16="http://schemas.microsoft.com/office/drawing/2014/main" id="{415EF71E-2C89-7F9F-6BBC-718EF344582E}"/>
              </a:ext>
            </a:extLst>
          </p:cNvPr>
          <p:cNvPicPr>
            <a:picLocks noGrp="1" noChangeAspect="1"/>
          </p:cNvPicPr>
          <p:nvPr>
            <p:ph sz="half" idx="2"/>
          </p:nvPr>
        </p:nvPicPr>
        <p:blipFill>
          <a:blip r:embed="rId3"/>
          <a:srcRect r="4" b="2871"/>
          <a:stretch>
            <a:fillRect/>
          </a:stretch>
        </p:blipFill>
        <p:spPr>
          <a:xfrm>
            <a:off x="5646287" y="1416865"/>
            <a:ext cx="6295341" cy="4739003"/>
          </a:xfrm>
          <a:prstGeom prst="rect">
            <a:avLst/>
          </a:prstGeom>
          <a:noFill/>
        </p:spPr>
      </p:pic>
    </p:spTree>
    <p:extLst>
      <p:ext uri="{BB962C8B-B14F-4D97-AF65-F5344CB8AC3E}">
        <p14:creationId xmlns:p14="http://schemas.microsoft.com/office/powerpoint/2010/main" val="239819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3C0A-2EB9-CF8E-697A-19E46B2ECD81}"/>
              </a:ext>
            </a:extLst>
          </p:cNvPr>
          <p:cNvSpPr>
            <a:spLocks noGrp="1"/>
          </p:cNvSpPr>
          <p:nvPr>
            <p:ph type="title"/>
          </p:nvPr>
        </p:nvSpPr>
        <p:spPr/>
        <p:txBody>
          <a:bodyPr/>
          <a:lstStyle/>
          <a:p>
            <a:r>
              <a:rPr lang="en-US" dirty="0"/>
              <a:t>Network View of Co-Occurrence, With Neighborhoods </a:t>
            </a:r>
          </a:p>
        </p:txBody>
      </p:sp>
      <p:pic>
        <p:nvPicPr>
          <p:cNvPr id="6" name="Picture 5" descr="A diagram of a company&#10;&#10;AI-generated content may be incorrect.">
            <a:extLst>
              <a:ext uri="{FF2B5EF4-FFF2-40B4-BE49-F238E27FC236}">
                <a16:creationId xmlns:a16="http://schemas.microsoft.com/office/drawing/2014/main" id="{DCD04BD3-49BB-470B-779D-CAB2F1AFDADD}"/>
              </a:ext>
            </a:extLst>
          </p:cNvPr>
          <p:cNvPicPr>
            <a:picLocks noChangeAspect="1"/>
          </p:cNvPicPr>
          <p:nvPr/>
        </p:nvPicPr>
        <p:blipFill>
          <a:blip r:embed="rId3">
            <a:clrChange>
              <a:clrFrom>
                <a:srgbClr val="FFFFFF"/>
              </a:clrFrom>
              <a:clrTo>
                <a:srgbClr val="FFFFFF">
                  <a:alpha val="0"/>
                </a:srgbClr>
              </a:clrTo>
            </a:clrChange>
          </a:blip>
          <a:srcRect t="15754" b="18630"/>
          <a:stretch>
            <a:fillRect/>
          </a:stretch>
        </p:blipFill>
        <p:spPr>
          <a:xfrm>
            <a:off x="212272" y="1121229"/>
            <a:ext cx="7863621" cy="5159828"/>
          </a:xfrm>
          <a:prstGeom prst="rect">
            <a:avLst/>
          </a:prstGeom>
        </p:spPr>
      </p:pic>
      <p:graphicFrame>
        <p:nvGraphicFramePr>
          <p:cNvPr id="7" name="Table 6">
            <a:extLst>
              <a:ext uri="{FF2B5EF4-FFF2-40B4-BE49-F238E27FC236}">
                <a16:creationId xmlns:a16="http://schemas.microsoft.com/office/drawing/2014/main" id="{D03DB141-8438-DF2A-AAF2-F60359E257F6}"/>
              </a:ext>
            </a:extLst>
          </p:cNvPr>
          <p:cNvGraphicFramePr>
            <a:graphicFrameLocks noGrp="1"/>
          </p:cNvGraphicFramePr>
          <p:nvPr>
            <p:extLst>
              <p:ext uri="{D42A27DB-BD31-4B8C-83A1-F6EECF244321}">
                <p14:modId xmlns:p14="http://schemas.microsoft.com/office/powerpoint/2010/main" val="213793674"/>
              </p:ext>
            </p:extLst>
          </p:nvPr>
        </p:nvGraphicFramePr>
        <p:xfrm>
          <a:off x="8075893" y="2898025"/>
          <a:ext cx="3419421" cy="3498850"/>
        </p:xfrm>
        <a:graphic>
          <a:graphicData uri="http://schemas.openxmlformats.org/drawingml/2006/table">
            <a:tbl>
              <a:tblPr/>
              <a:tblGrid>
                <a:gridCol w="1634164">
                  <a:extLst>
                    <a:ext uri="{9D8B030D-6E8A-4147-A177-3AD203B41FA5}">
                      <a16:colId xmlns:a16="http://schemas.microsoft.com/office/drawing/2014/main" val="1797625531"/>
                    </a:ext>
                  </a:extLst>
                </a:gridCol>
                <a:gridCol w="1785257">
                  <a:extLst>
                    <a:ext uri="{9D8B030D-6E8A-4147-A177-3AD203B41FA5}">
                      <a16:colId xmlns:a16="http://schemas.microsoft.com/office/drawing/2014/main" val="2348770488"/>
                    </a:ext>
                  </a:extLst>
                </a:gridCol>
              </a:tblGrid>
              <a:tr h="184150">
                <a:tc>
                  <a:txBody>
                    <a:bodyPr/>
                    <a:lstStyle/>
                    <a:p>
                      <a:pPr algn="l" fontAlgn="b">
                        <a:buNone/>
                      </a:pPr>
                      <a:r>
                        <a:rPr lang="en-US"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Pink Neighborhood</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l" fontAlgn="b">
                        <a:buNone/>
                      </a:pPr>
                      <a:r>
                        <a:rPr lang="en-US"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Green Neighborhood</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3641883"/>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AAON</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Trane</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974931846"/>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Greenheck</a:t>
                      </a: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Carrier</a:t>
                      </a:r>
                    </a:p>
                  </a:txBody>
                  <a:tcPr marL="6350" marR="6350" marT="6350" marB="0" anchor="b">
                    <a:lnL>
                      <a:noFill/>
                    </a:lnL>
                    <a:lnR>
                      <a:noFill/>
                    </a:lnR>
                    <a:lnT>
                      <a:noFill/>
                    </a:lnT>
                    <a:lnB>
                      <a:noFill/>
                    </a:lnB>
                    <a:noFill/>
                  </a:tcPr>
                </a:tc>
                <a:extLst>
                  <a:ext uri="{0D108BD9-81ED-4DB2-BD59-A6C34878D82A}">
                    <a16:rowId xmlns:a16="http://schemas.microsoft.com/office/drawing/2014/main" val="1942588943"/>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Valent</a:t>
                      </a: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Lennox</a:t>
                      </a:r>
                    </a:p>
                  </a:txBody>
                  <a:tcPr marL="6350" marR="6350" marT="6350" marB="0" anchor="b">
                    <a:lnL>
                      <a:noFill/>
                    </a:lnL>
                    <a:lnR>
                      <a:noFill/>
                    </a:lnR>
                    <a:lnT>
                      <a:noFill/>
                    </a:lnT>
                    <a:lnB>
                      <a:noFill/>
                    </a:lnB>
                    <a:noFill/>
                  </a:tcPr>
                </a:tc>
                <a:extLst>
                  <a:ext uri="{0D108BD9-81ED-4DB2-BD59-A6C34878D82A}">
                    <a16:rowId xmlns:a16="http://schemas.microsoft.com/office/drawing/2014/main" val="2321903744"/>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Annex Air</a:t>
                      </a: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Daikin</a:t>
                      </a:r>
                    </a:p>
                  </a:txBody>
                  <a:tcPr marL="6350" marR="6350" marT="6350" marB="0" anchor="b">
                    <a:lnL>
                      <a:noFill/>
                    </a:lnL>
                    <a:lnR>
                      <a:noFill/>
                    </a:lnR>
                    <a:lnT>
                      <a:noFill/>
                    </a:lnT>
                    <a:lnB>
                      <a:noFill/>
                    </a:lnB>
                    <a:noFill/>
                  </a:tcPr>
                </a:tc>
                <a:extLst>
                  <a:ext uri="{0D108BD9-81ED-4DB2-BD59-A6C34878D82A}">
                    <a16:rowId xmlns:a16="http://schemas.microsoft.com/office/drawing/2014/main" val="1598239543"/>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Engineered Air</a:t>
                      </a: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York/Johnson Controls</a:t>
                      </a:r>
                    </a:p>
                  </a:txBody>
                  <a:tcPr marL="6350" marR="6350" marT="6350" marB="0" anchor="b">
                    <a:lnL>
                      <a:noFill/>
                    </a:lnL>
                    <a:lnR>
                      <a:noFill/>
                    </a:lnR>
                    <a:lnT>
                      <a:noFill/>
                    </a:lnT>
                    <a:lnB>
                      <a:noFill/>
                    </a:lnB>
                    <a:noFill/>
                  </a:tcPr>
                </a:tc>
                <a:extLst>
                  <a:ext uri="{0D108BD9-81ED-4DB2-BD59-A6C34878D82A}">
                    <a16:rowId xmlns:a16="http://schemas.microsoft.com/office/drawing/2014/main" val="2284170819"/>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Munters </a:t>
                      </a: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Cargocaire</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McQuay</a:t>
                      </a:r>
                    </a:p>
                  </a:txBody>
                  <a:tcPr marL="6350" marR="6350" marT="6350" marB="0" anchor="b">
                    <a:lnL>
                      <a:noFill/>
                    </a:lnL>
                    <a:lnR>
                      <a:noFill/>
                    </a:lnR>
                    <a:lnT>
                      <a:noFill/>
                    </a:lnT>
                    <a:lnB>
                      <a:noFill/>
                    </a:lnB>
                    <a:noFill/>
                  </a:tcPr>
                </a:tc>
                <a:extLst>
                  <a:ext uri="{0D108BD9-81ED-4DB2-BD59-A6C34878D82A}">
                    <a16:rowId xmlns:a16="http://schemas.microsoft.com/office/drawing/2014/main" val="3182637674"/>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Innovent</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Addison Products Company</a:t>
                      </a:r>
                    </a:p>
                  </a:txBody>
                  <a:tcPr marL="6350" marR="6350" marT="6350" marB="0" anchor="b">
                    <a:lnL>
                      <a:noFill/>
                    </a:lnL>
                    <a:lnR>
                      <a:noFill/>
                    </a:lnR>
                    <a:lnT>
                      <a:noFill/>
                    </a:lnT>
                    <a:lnB>
                      <a:noFill/>
                    </a:lnB>
                    <a:noFill/>
                  </a:tcPr>
                </a:tc>
                <a:extLst>
                  <a:ext uri="{0D108BD9-81ED-4DB2-BD59-A6C34878D82A}">
                    <a16:rowId xmlns:a16="http://schemas.microsoft.com/office/drawing/2014/main" val="1041311064"/>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SEMCO Inc.</a:t>
                      </a:r>
                    </a:p>
                  </a:txBody>
                  <a:tcPr marL="6350" marR="6350" marT="6350" marB="0" anchor="b">
                    <a:lnL>
                      <a:noFill/>
                    </a:lnL>
                    <a:lnR>
                      <a:noFill/>
                    </a:lnR>
                    <a:lnT>
                      <a:noFill/>
                    </a:lnT>
                    <a:lnB>
                      <a:noFill/>
                    </a:lnB>
                    <a:noFill/>
                  </a:tcPr>
                </a:tc>
                <a:tc>
                  <a:txBody>
                    <a:bodyPr/>
                    <a:lstStyle/>
                    <a:p>
                      <a:pPr algn="l" fontAlgn="b">
                        <a:buNone/>
                      </a:pPr>
                      <a:r>
                        <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Rheem Manufacturing Co.</a:t>
                      </a:r>
                    </a:p>
                  </a:txBody>
                  <a:tcPr marL="6350" marR="6350" marT="6350" marB="0" anchor="b">
                    <a:lnL>
                      <a:noFill/>
                    </a:lnL>
                    <a:lnR>
                      <a:noFill/>
                    </a:lnR>
                    <a:lnT>
                      <a:noFill/>
                    </a:lnT>
                    <a:lnB>
                      <a:noFill/>
                    </a:lnB>
                    <a:noFill/>
                  </a:tcPr>
                </a:tc>
                <a:extLst>
                  <a:ext uri="{0D108BD9-81ED-4DB2-BD59-A6C34878D82A}">
                    <a16:rowId xmlns:a16="http://schemas.microsoft.com/office/drawing/2014/main" val="3838084183"/>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Seasons 4</a:t>
                      </a: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97197557"/>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Temtrol</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1919548453"/>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Allied Commercial</a:t>
                      </a: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1862837658"/>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Desert Aire</a:t>
                      </a: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452423414"/>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Dekton</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1082470419"/>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Venmar</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1185880384"/>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Climacool</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3988922064"/>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Mitsubishi</a:t>
                      </a: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433265973"/>
                  </a:ext>
                </a:extLst>
              </a:tr>
              <a:tr h="184150">
                <a:tc>
                  <a:txBody>
                    <a:bodyPr/>
                    <a:lstStyle/>
                    <a:p>
                      <a:pPr algn="l" fontAlgn="b">
                        <a:buNone/>
                      </a:pPr>
                      <a:r>
                        <a:rPr lang="en-US" sz="1100" b="0" i="0" u="none" strike="noStrike" dirty="0" err="1">
                          <a:solidFill>
                            <a:srgbClr val="000000"/>
                          </a:solidFill>
                          <a:effectLst/>
                          <a:latin typeface="Roboto" panose="02000000000000000000" pitchFamily="2" charset="0"/>
                          <a:ea typeface="Roboto" panose="02000000000000000000" pitchFamily="2" charset="0"/>
                          <a:cs typeface="Roboto" panose="02000000000000000000" pitchFamily="2" charset="0"/>
                        </a:rPr>
                        <a:t>Dectron</a:t>
                      </a: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tc>
                  <a:txBody>
                    <a:bodyPr/>
                    <a:lstStyle/>
                    <a:p>
                      <a:pPr algn="l" fontAlgn="b">
                        <a:buNone/>
                      </a:pPr>
                      <a:endParaRPr lang="en-US" sz="11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437627857"/>
                  </a:ext>
                </a:extLst>
              </a:tr>
              <a:tr h="184150">
                <a:tc>
                  <a:txBody>
                    <a:bodyPr/>
                    <a:lstStyle/>
                    <a:p>
                      <a:pPr algn="l" fontAlgn="b">
                        <a:buNone/>
                      </a:pPr>
                      <a:r>
                        <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E-Tech</a:t>
                      </a:r>
                    </a:p>
                  </a:txBody>
                  <a:tcPr marL="6350" marR="6350" marT="6350" marB="0" anchor="b">
                    <a:lnL>
                      <a:noFill/>
                    </a:lnL>
                    <a:lnR>
                      <a:noFill/>
                    </a:lnR>
                    <a:lnT>
                      <a:noFill/>
                    </a:lnT>
                    <a:lnB>
                      <a:noFill/>
                    </a:lnB>
                    <a:noFill/>
                  </a:tcPr>
                </a:tc>
                <a:tc>
                  <a:txBody>
                    <a:bodyPr/>
                    <a:lstStyle/>
                    <a:p>
                      <a:pPr algn="l" fontAlgn="b">
                        <a:buNone/>
                      </a:pPr>
                      <a:endParaRPr lang="en-US"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184766523"/>
                  </a:ext>
                </a:extLst>
              </a:tr>
            </a:tbl>
          </a:graphicData>
        </a:graphic>
      </p:graphicFrame>
      <p:sp>
        <p:nvSpPr>
          <p:cNvPr id="8" name="TextBox 7">
            <a:extLst>
              <a:ext uri="{FF2B5EF4-FFF2-40B4-BE49-F238E27FC236}">
                <a16:creationId xmlns:a16="http://schemas.microsoft.com/office/drawing/2014/main" id="{09F5193B-F9A8-5A77-EDF1-2B40D241C330}"/>
              </a:ext>
            </a:extLst>
          </p:cNvPr>
          <p:cNvSpPr txBox="1"/>
          <p:nvPr/>
        </p:nvSpPr>
        <p:spPr>
          <a:xfrm>
            <a:off x="7935486" y="1350242"/>
            <a:ext cx="3700236" cy="1200329"/>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Community Detection: </a:t>
            </a:r>
          </a:p>
          <a:p>
            <a:r>
              <a:rPr lang="en-US" dirty="0">
                <a:latin typeface="Roboto" panose="02000000000000000000" pitchFamily="2" charset="0"/>
                <a:ea typeface="Roboto" panose="02000000000000000000" pitchFamily="2" charset="0"/>
                <a:cs typeface="Roboto" panose="02000000000000000000" pitchFamily="2" charset="0"/>
              </a:rPr>
              <a:t>Detects neighborhoods where nodes are more connected to each other than to outside nodes.</a:t>
            </a:r>
          </a:p>
        </p:txBody>
      </p:sp>
    </p:spTree>
    <p:extLst>
      <p:ext uri="{BB962C8B-B14F-4D97-AF65-F5344CB8AC3E}">
        <p14:creationId xmlns:p14="http://schemas.microsoft.com/office/powerpoint/2010/main" val="2194411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E4250CC7-4292-59CA-B1D4-16DBCFAE5A45}"/>
              </a:ext>
            </a:extLst>
          </p:cNvPr>
          <p:cNvSpPr>
            <a:spLocks noGrp="1"/>
          </p:cNvSpPr>
          <p:nvPr>
            <p:ph type="title"/>
          </p:nvPr>
        </p:nvSpPr>
        <p:spPr>
          <a:xfrm>
            <a:off x="381000" y="200722"/>
            <a:ext cx="11430000" cy="1014761"/>
          </a:xfrm>
        </p:spPr>
        <p:txBody>
          <a:bodyPr/>
          <a:lstStyle/>
          <a:p>
            <a:r>
              <a:rPr lang="en-US"/>
              <a:t>Team Members</a:t>
            </a:r>
          </a:p>
        </p:txBody>
      </p:sp>
      <p:pic>
        <p:nvPicPr>
          <p:cNvPr id="12" name="Picture 11" descr="A group of people giving each other high five&#10;&#10;Description automatically generated">
            <a:extLst>
              <a:ext uri="{FF2B5EF4-FFF2-40B4-BE49-F238E27FC236}">
                <a16:creationId xmlns:a16="http://schemas.microsoft.com/office/drawing/2014/main" id="{C14AE8A6-DC29-FD3C-5B57-0DE674800DBC}"/>
              </a:ext>
            </a:extLst>
          </p:cNvPr>
          <p:cNvPicPr>
            <a:picLocks noChangeAspect="1"/>
          </p:cNvPicPr>
          <p:nvPr/>
        </p:nvPicPr>
        <p:blipFill rotWithShape="1">
          <a:blip r:embed="rId3">
            <a:duotone>
              <a:schemeClr val="accent2">
                <a:shade val="45000"/>
                <a:satMod val="135000"/>
              </a:schemeClr>
              <a:prstClr val="white"/>
            </a:duotone>
          </a:blip>
          <a:srcRect l="12226" t="12649" r="14071" b="40001"/>
          <a:stretch/>
        </p:blipFill>
        <p:spPr>
          <a:xfrm>
            <a:off x="8757316" y="117757"/>
            <a:ext cx="2123972" cy="1364504"/>
          </a:xfrm>
          <a:prstGeom prst="rect">
            <a:avLst/>
          </a:prstGeom>
        </p:spPr>
      </p:pic>
      <p:pic>
        <p:nvPicPr>
          <p:cNvPr id="5" name="Picture 4" descr="A diagram of people with text&#10;&#10;AI-generated content may be incorrect.">
            <a:extLst>
              <a:ext uri="{FF2B5EF4-FFF2-40B4-BE49-F238E27FC236}">
                <a16:creationId xmlns:a16="http://schemas.microsoft.com/office/drawing/2014/main" id="{8CC076C6-0C75-EB03-38A8-0B9B2A8A5C36}"/>
              </a:ext>
            </a:extLst>
          </p:cNvPr>
          <p:cNvPicPr>
            <a:picLocks noChangeAspect="1"/>
          </p:cNvPicPr>
          <p:nvPr/>
        </p:nvPicPr>
        <p:blipFill>
          <a:blip r:embed="rId4"/>
          <a:srcRect t="8532" r="62206" b="40952"/>
          <a:stretch>
            <a:fillRect/>
          </a:stretch>
        </p:blipFill>
        <p:spPr>
          <a:xfrm>
            <a:off x="999238" y="1386038"/>
            <a:ext cx="2196349" cy="2935705"/>
          </a:xfrm>
          <a:prstGeom prst="rect">
            <a:avLst/>
          </a:prstGeom>
        </p:spPr>
      </p:pic>
      <p:pic>
        <p:nvPicPr>
          <p:cNvPr id="6" name="Picture 5" descr="A diagram of people with text&#10;&#10;AI-generated content may be incorrect.">
            <a:extLst>
              <a:ext uri="{FF2B5EF4-FFF2-40B4-BE49-F238E27FC236}">
                <a16:creationId xmlns:a16="http://schemas.microsoft.com/office/drawing/2014/main" id="{5F9354DB-2E48-E9BA-1C9F-40A5B0949A3E}"/>
              </a:ext>
            </a:extLst>
          </p:cNvPr>
          <p:cNvPicPr>
            <a:picLocks noChangeAspect="1"/>
          </p:cNvPicPr>
          <p:nvPr/>
        </p:nvPicPr>
        <p:blipFill>
          <a:blip r:embed="rId4"/>
          <a:srcRect l="4365" t="34720" r="62207" b="40952"/>
          <a:stretch>
            <a:fillRect/>
          </a:stretch>
        </p:blipFill>
        <p:spPr>
          <a:xfrm>
            <a:off x="2969302" y="2907955"/>
            <a:ext cx="1942698" cy="1413788"/>
          </a:xfrm>
          <a:prstGeom prst="rect">
            <a:avLst/>
          </a:prstGeom>
        </p:spPr>
      </p:pic>
      <p:pic>
        <p:nvPicPr>
          <p:cNvPr id="7" name="Picture 6" descr="A diagram of people with text&#10;&#10;AI-generated content may be incorrect.">
            <a:extLst>
              <a:ext uri="{FF2B5EF4-FFF2-40B4-BE49-F238E27FC236}">
                <a16:creationId xmlns:a16="http://schemas.microsoft.com/office/drawing/2014/main" id="{11C90360-3A63-276D-ED1B-C1FE848CA8B5}"/>
              </a:ext>
            </a:extLst>
          </p:cNvPr>
          <p:cNvPicPr>
            <a:picLocks noChangeAspect="1"/>
          </p:cNvPicPr>
          <p:nvPr/>
        </p:nvPicPr>
        <p:blipFill>
          <a:blip r:embed="rId4"/>
          <a:srcRect t="58237" r="53428" b="14948"/>
          <a:stretch>
            <a:fillRect/>
          </a:stretch>
        </p:blipFill>
        <p:spPr>
          <a:xfrm>
            <a:off x="999238" y="4321743"/>
            <a:ext cx="2706488" cy="1558330"/>
          </a:xfrm>
          <a:prstGeom prst="rect">
            <a:avLst/>
          </a:prstGeom>
        </p:spPr>
      </p:pic>
      <p:pic>
        <p:nvPicPr>
          <p:cNvPr id="8" name="Picture 7" descr="A diagram of people with text&#10;&#10;AI-generated content may be incorrect.">
            <a:extLst>
              <a:ext uri="{FF2B5EF4-FFF2-40B4-BE49-F238E27FC236}">
                <a16:creationId xmlns:a16="http://schemas.microsoft.com/office/drawing/2014/main" id="{9AE6324B-3E41-F584-21B0-F3ADFE0CDF64}"/>
              </a:ext>
            </a:extLst>
          </p:cNvPr>
          <p:cNvPicPr>
            <a:picLocks noChangeAspect="1"/>
          </p:cNvPicPr>
          <p:nvPr/>
        </p:nvPicPr>
        <p:blipFill>
          <a:blip r:embed="rId4"/>
          <a:srcRect l="5614" t="58237" r="74263" b="14948"/>
          <a:stretch>
            <a:fillRect/>
          </a:stretch>
        </p:blipFill>
        <p:spPr>
          <a:xfrm>
            <a:off x="3650109" y="4321743"/>
            <a:ext cx="1169493" cy="1558330"/>
          </a:xfrm>
          <a:prstGeom prst="rect">
            <a:avLst/>
          </a:prstGeom>
        </p:spPr>
      </p:pic>
      <p:pic>
        <p:nvPicPr>
          <p:cNvPr id="10" name="Picture 9" descr="A diagram of people with text&#10;&#10;AI-generated content may be incorrect.">
            <a:extLst>
              <a:ext uri="{FF2B5EF4-FFF2-40B4-BE49-F238E27FC236}">
                <a16:creationId xmlns:a16="http://schemas.microsoft.com/office/drawing/2014/main" id="{0CB33F29-E440-4982-86E2-BD574E7C8235}"/>
              </a:ext>
            </a:extLst>
          </p:cNvPr>
          <p:cNvPicPr>
            <a:picLocks noChangeAspect="1"/>
          </p:cNvPicPr>
          <p:nvPr/>
        </p:nvPicPr>
        <p:blipFill>
          <a:blip r:embed="rId4"/>
          <a:srcRect l="4365" t="34720" r="62207" b="40952"/>
          <a:stretch>
            <a:fillRect/>
          </a:stretch>
        </p:blipFill>
        <p:spPr>
          <a:xfrm>
            <a:off x="4704441" y="2907955"/>
            <a:ext cx="1942698" cy="1413788"/>
          </a:xfrm>
          <a:prstGeom prst="rect">
            <a:avLst/>
          </a:prstGeom>
        </p:spPr>
      </p:pic>
      <p:sp>
        <p:nvSpPr>
          <p:cNvPr id="16" name="TextBox 15">
            <a:extLst>
              <a:ext uri="{FF2B5EF4-FFF2-40B4-BE49-F238E27FC236}">
                <a16:creationId xmlns:a16="http://schemas.microsoft.com/office/drawing/2014/main" id="{486A9303-DBE1-99E9-EAAB-73CE227D346C}"/>
              </a:ext>
            </a:extLst>
          </p:cNvPr>
          <p:cNvSpPr txBox="1"/>
          <p:nvPr/>
        </p:nvSpPr>
        <p:spPr>
          <a:xfrm>
            <a:off x="3090672" y="1962330"/>
            <a:ext cx="4379976" cy="369332"/>
          </a:xfrm>
          <a:prstGeom prst="rect">
            <a:avLst/>
          </a:prstGeom>
          <a:noFill/>
        </p:spPr>
        <p:txBody>
          <a:bodyPr wrap="square" rtlCol="0">
            <a:spAutoFit/>
          </a:bodyPr>
          <a:lstStyle/>
          <a:p>
            <a:r>
              <a:rPr lang="en-US" b="1"/>
              <a:t>Business undergraduate students</a:t>
            </a:r>
          </a:p>
        </p:txBody>
      </p:sp>
      <p:sp>
        <p:nvSpPr>
          <p:cNvPr id="18" name="TextBox 17">
            <a:extLst>
              <a:ext uri="{FF2B5EF4-FFF2-40B4-BE49-F238E27FC236}">
                <a16:creationId xmlns:a16="http://schemas.microsoft.com/office/drawing/2014/main" id="{FDC1C8E5-DB79-F48D-A0CF-12D6B7B7A331}"/>
              </a:ext>
            </a:extLst>
          </p:cNvPr>
          <p:cNvSpPr txBox="1"/>
          <p:nvPr/>
        </p:nvSpPr>
        <p:spPr>
          <a:xfrm>
            <a:off x="6457188" y="3439286"/>
            <a:ext cx="5209032" cy="369332"/>
          </a:xfrm>
          <a:prstGeom prst="rect">
            <a:avLst/>
          </a:prstGeom>
          <a:noFill/>
        </p:spPr>
        <p:txBody>
          <a:bodyPr wrap="square" rtlCol="0">
            <a:spAutoFit/>
          </a:bodyPr>
          <a:lstStyle/>
          <a:p>
            <a:r>
              <a:rPr lang="en-US" b="1"/>
              <a:t>Computer Science undergraduate students</a:t>
            </a:r>
          </a:p>
        </p:txBody>
      </p:sp>
      <p:sp>
        <p:nvSpPr>
          <p:cNvPr id="19" name="TextBox 18">
            <a:extLst>
              <a:ext uri="{FF2B5EF4-FFF2-40B4-BE49-F238E27FC236}">
                <a16:creationId xmlns:a16="http://schemas.microsoft.com/office/drawing/2014/main" id="{A1109EB4-3C65-E728-59CB-654257F03AC7}"/>
              </a:ext>
            </a:extLst>
          </p:cNvPr>
          <p:cNvSpPr txBox="1"/>
          <p:nvPr/>
        </p:nvSpPr>
        <p:spPr>
          <a:xfrm>
            <a:off x="4819602" y="4916242"/>
            <a:ext cx="5478081" cy="369332"/>
          </a:xfrm>
          <a:prstGeom prst="rect">
            <a:avLst/>
          </a:prstGeom>
          <a:noFill/>
        </p:spPr>
        <p:txBody>
          <a:bodyPr wrap="square" rtlCol="0">
            <a:spAutoFit/>
          </a:bodyPr>
          <a:lstStyle/>
          <a:p>
            <a:r>
              <a:rPr lang="en-US" b="1"/>
              <a:t>Computer Science graduate students/ postdocs</a:t>
            </a:r>
          </a:p>
        </p:txBody>
      </p:sp>
    </p:spTree>
    <p:extLst>
      <p:ext uri="{BB962C8B-B14F-4D97-AF65-F5344CB8AC3E}">
        <p14:creationId xmlns:p14="http://schemas.microsoft.com/office/powerpoint/2010/main" val="3313602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58E3E-23D2-225C-C459-FB9087BE0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117EF-7583-89A1-8A21-DB55C2A3438D}"/>
              </a:ext>
            </a:extLst>
          </p:cNvPr>
          <p:cNvSpPr>
            <a:spLocks noGrp="1"/>
          </p:cNvSpPr>
          <p:nvPr>
            <p:ph type="title"/>
          </p:nvPr>
        </p:nvSpPr>
        <p:spPr/>
        <p:txBody>
          <a:bodyPr/>
          <a:lstStyle/>
          <a:p>
            <a:r>
              <a:rPr lang="en-US" dirty="0"/>
              <a:t>Eigenvector Centrality of Manufacturers</a:t>
            </a:r>
          </a:p>
        </p:txBody>
      </p:sp>
      <p:sp>
        <p:nvSpPr>
          <p:cNvPr id="10" name="TextBox 9">
            <a:extLst>
              <a:ext uri="{FF2B5EF4-FFF2-40B4-BE49-F238E27FC236}">
                <a16:creationId xmlns:a16="http://schemas.microsoft.com/office/drawing/2014/main" id="{176122D0-BDE2-9E6B-46FD-E04774228AB6}"/>
              </a:ext>
            </a:extLst>
          </p:cNvPr>
          <p:cNvSpPr txBox="1"/>
          <p:nvPr/>
        </p:nvSpPr>
        <p:spPr>
          <a:xfrm>
            <a:off x="9056914" y="1397675"/>
            <a:ext cx="2855841" cy="3693319"/>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Eigenvector Centrality: </a:t>
            </a:r>
          </a:p>
          <a:p>
            <a:r>
              <a:rPr lang="en-US" dirty="0">
                <a:latin typeface="Roboto" panose="02000000000000000000" pitchFamily="2" charset="0"/>
                <a:ea typeface="Roboto" panose="02000000000000000000" pitchFamily="2" charset="0"/>
                <a:cs typeface="Roboto" panose="02000000000000000000" pitchFamily="2" charset="0"/>
              </a:rPr>
              <a:t>Measures the linked-ness of each node’s neighbors. Can capture nodes with links to few(er), but popular, nodes. </a:t>
            </a:r>
          </a:p>
          <a:p>
            <a:endParaRPr lang="en-US"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E.g. Valent and Annex Air: Lower absolute frequency (previous slide), but show up alongside more popular alternatives. </a:t>
            </a: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4" name="Picture 13">
            <a:extLst>
              <a:ext uri="{FF2B5EF4-FFF2-40B4-BE49-F238E27FC236}">
                <a16:creationId xmlns:a16="http://schemas.microsoft.com/office/drawing/2014/main" id="{332EC9A8-737D-FDE7-AC25-68467C2D1E01}"/>
              </a:ext>
            </a:extLst>
          </p:cNvPr>
          <p:cNvPicPr>
            <a:picLocks noChangeAspect="1"/>
          </p:cNvPicPr>
          <p:nvPr/>
        </p:nvPicPr>
        <p:blipFill>
          <a:blip r:embed="rId3"/>
          <a:srcRect l="2220"/>
          <a:stretch>
            <a:fillRect/>
          </a:stretch>
        </p:blipFill>
        <p:spPr>
          <a:xfrm>
            <a:off x="381000" y="1215483"/>
            <a:ext cx="8503807" cy="5307449"/>
          </a:xfrm>
          <a:prstGeom prst="rect">
            <a:avLst/>
          </a:prstGeom>
        </p:spPr>
      </p:pic>
    </p:spTree>
    <p:extLst>
      <p:ext uri="{BB962C8B-B14F-4D97-AF65-F5344CB8AC3E}">
        <p14:creationId xmlns:p14="http://schemas.microsoft.com/office/powerpoint/2010/main" val="2835432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65282-988D-DA1E-C448-C5A9F99D012B}"/>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43AB3245-B3F5-53FE-3A39-D237B64B5C15}"/>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Wrap-Up</a:t>
            </a:r>
            <a:endParaRPr lang="en-US" dirty="0"/>
          </a:p>
        </p:txBody>
      </p:sp>
    </p:spTree>
    <p:extLst>
      <p:ext uri="{BB962C8B-B14F-4D97-AF65-F5344CB8AC3E}">
        <p14:creationId xmlns:p14="http://schemas.microsoft.com/office/powerpoint/2010/main" val="215505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4CC5D-9D39-C5F9-F265-AB647045FF31}"/>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9599066-50FC-C291-6823-CDBF642DF14C}"/>
              </a:ext>
            </a:extLst>
          </p:cNvPr>
          <p:cNvSpPr>
            <a:spLocks noGrp="1"/>
          </p:cNvSpPr>
          <p:nvPr>
            <p:ph type="body" idx="1"/>
          </p:nvPr>
        </p:nvSpPr>
        <p:spPr/>
        <p:txBody>
          <a:bodyPr/>
          <a:lstStyle/>
          <a:p>
            <a:r>
              <a:rPr lang="en-US" dirty="0"/>
              <a:t>Takeaways</a:t>
            </a:r>
          </a:p>
        </p:txBody>
      </p:sp>
      <p:sp>
        <p:nvSpPr>
          <p:cNvPr id="2" name="Content Placeholder 1">
            <a:extLst>
              <a:ext uri="{FF2B5EF4-FFF2-40B4-BE49-F238E27FC236}">
                <a16:creationId xmlns:a16="http://schemas.microsoft.com/office/drawing/2014/main" id="{7BF26D44-985F-C90D-A29B-82DEC9CC3883}"/>
              </a:ext>
            </a:extLst>
          </p:cNvPr>
          <p:cNvSpPr>
            <a:spLocks noGrp="1"/>
          </p:cNvSpPr>
          <p:nvPr>
            <p:ph sz="half" idx="2"/>
          </p:nvPr>
        </p:nvSpPr>
        <p:spPr>
          <a:xfrm>
            <a:off x="381001" y="2078657"/>
            <a:ext cx="5617633" cy="4224171"/>
          </a:xfrm>
        </p:spPr>
        <p:txBody>
          <a:bodyPr vert="horz" lIns="91440" tIns="45720" rIns="91440" bIns="45720" rtlCol="0" anchor="t">
            <a:normAutofit/>
          </a:bodyPr>
          <a:lstStyle/>
          <a:p>
            <a:r>
              <a:rPr lang="en-US" dirty="0"/>
              <a:t>Claude was most performant of LLMs we tested across all stages</a:t>
            </a:r>
          </a:p>
          <a:p>
            <a:r>
              <a:rPr lang="en-US" dirty="0"/>
              <a:t>Product type identification is tricky with LLMs</a:t>
            </a:r>
          </a:p>
          <a:p>
            <a:endParaRPr lang="en-US" dirty="0"/>
          </a:p>
          <a:p>
            <a:endParaRPr lang="en-US" dirty="0"/>
          </a:p>
          <a:p>
            <a:endParaRPr lang="en-US" dirty="0"/>
          </a:p>
          <a:p>
            <a:pPr marL="0" indent="0">
              <a:buNone/>
            </a:pPr>
            <a:r>
              <a:rPr lang="en-US" b="1" dirty="0"/>
              <a:t>LLMs are a promising replacement for existing Boolean search methodology. </a:t>
            </a:r>
          </a:p>
          <a:p>
            <a:pPr marL="0" indent="0">
              <a:buNone/>
            </a:pPr>
            <a:endParaRPr lang="en-US" dirty="0">
              <a:highlight>
                <a:srgbClr val="FFFF00"/>
              </a:highlight>
            </a:endParaRPr>
          </a:p>
        </p:txBody>
      </p:sp>
      <p:sp>
        <p:nvSpPr>
          <p:cNvPr id="5" name="Text Placeholder 4">
            <a:extLst>
              <a:ext uri="{FF2B5EF4-FFF2-40B4-BE49-F238E27FC236}">
                <a16:creationId xmlns:a16="http://schemas.microsoft.com/office/drawing/2014/main" id="{D3CB6A00-4E5B-A505-C4AB-3EC70E4C2591}"/>
              </a:ext>
            </a:extLst>
          </p:cNvPr>
          <p:cNvSpPr>
            <a:spLocks noGrp="1"/>
          </p:cNvSpPr>
          <p:nvPr>
            <p:ph type="body" sz="quarter" idx="3"/>
          </p:nvPr>
        </p:nvSpPr>
        <p:spPr/>
        <p:txBody>
          <a:bodyPr/>
          <a:lstStyle/>
          <a:p>
            <a:r>
              <a:rPr lang="en-US" dirty="0"/>
              <a:t>Future Considerations/Caveats</a:t>
            </a:r>
          </a:p>
        </p:txBody>
      </p:sp>
      <p:sp>
        <p:nvSpPr>
          <p:cNvPr id="6" name="Content Placeholder 5">
            <a:extLst>
              <a:ext uri="{FF2B5EF4-FFF2-40B4-BE49-F238E27FC236}">
                <a16:creationId xmlns:a16="http://schemas.microsoft.com/office/drawing/2014/main" id="{C98B1F4B-B0CB-3FED-F39D-6CFCC64FFD0D}"/>
              </a:ext>
            </a:extLst>
          </p:cNvPr>
          <p:cNvSpPr>
            <a:spLocks noGrp="1"/>
          </p:cNvSpPr>
          <p:nvPr>
            <p:ph sz="quarter" idx="4"/>
          </p:nvPr>
        </p:nvSpPr>
        <p:spPr>
          <a:xfrm>
            <a:off x="6172200" y="2078658"/>
            <a:ext cx="5638800" cy="4099118"/>
          </a:xfrm>
        </p:spPr>
        <p:txBody>
          <a:bodyPr>
            <a:normAutofit/>
          </a:bodyPr>
          <a:lstStyle/>
          <a:p>
            <a:r>
              <a:rPr lang="en-US" dirty="0">
                <a:latin typeface="Roboto"/>
                <a:ea typeface="Roboto"/>
                <a:cs typeface="Roboto"/>
              </a:rPr>
              <a:t>Costs of using commercial model like Claude on full corpus: prohibitive?</a:t>
            </a:r>
          </a:p>
          <a:p>
            <a:pPr lvl="1"/>
            <a:r>
              <a:rPr lang="en-US" dirty="0">
                <a:latin typeface="Roboto"/>
                <a:ea typeface="Roboto"/>
                <a:cs typeface="Roboto"/>
              </a:rPr>
              <a:t>Experiments with lightweight open-source model, Gemma </a:t>
            </a:r>
            <a:r>
              <a:rPr lang="en-US" dirty="0"/>
              <a:t>3:12b, produced promising results</a:t>
            </a:r>
            <a:r>
              <a:rPr lang="en-US" dirty="0">
                <a:latin typeface="Roboto"/>
                <a:ea typeface="Roboto"/>
                <a:cs typeface="Roboto"/>
              </a:rPr>
              <a:t> </a:t>
            </a:r>
          </a:p>
          <a:p>
            <a:r>
              <a:rPr lang="en-US" dirty="0"/>
              <a:t>OCR may present a challenge on the full corpus</a:t>
            </a:r>
          </a:p>
          <a:p>
            <a:r>
              <a:rPr lang="en-US" dirty="0"/>
              <a:t>Sparse/no existing examples of BOD and Explicitly Excluded labels; full corpus would provide more examples</a:t>
            </a:r>
          </a:p>
          <a:p>
            <a:pPr marL="0" indent="0">
              <a:buNone/>
            </a:pPr>
            <a:endParaRPr lang="en-US" dirty="0"/>
          </a:p>
        </p:txBody>
      </p:sp>
      <p:sp>
        <p:nvSpPr>
          <p:cNvPr id="3" name="Title 2">
            <a:extLst>
              <a:ext uri="{FF2B5EF4-FFF2-40B4-BE49-F238E27FC236}">
                <a16:creationId xmlns:a16="http://schemas.microsoft.com/office/drawing/2014/main" id="{0312ACAB-2FF1-BB0D-D4ED-68CA7A6E2C4B}"/>
              </a:ext>
            </a:extLst>
          </p:cNvPr>
          <p:cNvSpPr>
            <a:spLocks noGrp="1"/>
          </p:cNvSpPr>
          <p:nvPr>
            <p:ph type="title"/>
          </p:nvPr>
        </p:nvSpPr>
        <p:spPr/>
        <p:txBody>
          <a:bodyPr/>
          <a:lstStyle/>
          <a:p>
            <a:r>
              <a:rPr lang="en-US" dirty="0">
                <a:latin typeface="Roboto"/>
                <a:ea typeface="Roboto"/>
                <a:cs typeface="Roboto"/>
              </a:rPr>
              <a:t>Wrap-Up</a:t>
            </a:r>
            <a:endParaRPr lang="en-US" dirty="0"/>
          </a:p>
        </p:txBody>
      </p:sp>
    </p:spTree>
    <p:extLst>
      <p:ext uri="{BB962C8B-B14F-4D97-AF65-F5344CB8AC3E}">
        <p14:creationId xmlns:p14="http://schemas.microsoft.com/office/powerpoint/2010/main" val="2314262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5B11-4209-D64D-32E6-FED36459EFD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98CE41E-AD9A-A2F8-C853-4F16C8CFED9A}"/>
              </a:ext>
            </a:extLst>
          </p:cNvPr>
          <p:cNvSpPr>
            <a:spLocks noGrp="1"/>
          </p:cNvSpPr>
          <p:nvPr>
            <p:ph type="title"/>
          </p:nvPr>
        </p:nvSpPr>
        <p:spPr>
          <a:xfrm>
            <a:off x="381000" y="2706178"/>
            <a:ext cx="11430000" cy="1014761"/>
          </a:xfrm>
        </p:spPr>
        <p:txBody>
          <a:bodyPr>
            <a:normAutofit/>
          </a:bodyPr>
          <a:lstStyle/>
          <a:p>
            <a:pPr algn="ctr"/>
            <a:r>
              <a:rPr lang="en-US" sz="6600"/>
              <a:t>Q&amp;A</a:t>
            </a:r>
          </a:p>
        </p:txBody>
      </p:sp>
    </p:spTree>
    <p:extLst>
      <p:ext uri="{BB962C8B-B14F-4D97-AF65-F5344CB8AC3E}">
        <p14:creationId xmlns:p14="http://schemas.microsoft.com/office/powerpoint/2010/main" val="1356785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41FCE-3099-101A-93CA-73E5DBC75D5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B7928AE-E4B1-65B6-4059-AEE7BA12DBDD}"/>
              </a:ext>
            </a:extLst>
          </p:cNvPr>
          <p:cNvSpPr>
            <a:spLocks noGrp="1"/>
          </p:cNvSpPr>
          <p:nvPr>
            <p:ph type="title"/>
          </p:nvPr>
        </p:nvSpPr>
        <p:spPr>
          <a:xfrm>
            <a:off x="381000" y="2706178"/>
            <a:ext cx="11430000" cy="1014761"/>
          </a:xfrm>
        </p:spPr>
        <p:txBody>
          <a:bodyPr>
            <a:normAutofit/>
          </a:bodyPr>
          <a:lstStyle/>
          <a:p>
            <a:pPr algn="ctr"/>
            <a:r>
              <a:rPr lang="en-US" sz="6600" dirty="0"/>
              <a:t>Thank you!</a:t>
            </a:r>
          </a:p>
        </p:txBody>
      </p:sp>
    </p:spTree>
    <p:extLst>
      <p:ext uri="{BB962C8B-B14F-4D97-AF65-F5344CB8AC3E}">
        <p14:creationId xmlns:p14="http://schemas.microsoft.com/office/powerpoint/2010/main" val="353170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7BB58-1EED-7E24-B300-657F2877BDD5}"/>
              </a:ext>
            </a:extLst>
          </p:cNvPr>
          <p:cNvSpPr>
            <a:spLocks noGrp="1"/>
          </p:cNvSpPr>
          <p:nvPr>
            <p:ph idx="1"/>
          </p:nvPr>
        </p:nvSpPr>
        <p:spPr>
          <a:xfrm>
            <a:off x="381000" y="1215484"/>
            <a:ext cx="11429999" cy="4984147"/>
          </a:xfrm>
        </p:spPr>
        <p:txBody>
          <a:bodyPr vert="horz" lIns="91440" tIns="45720" rIns="91440" bIns="45720" rtlCol="0" anchor="t">
            <a:normAutofit lnSpcReduction="10000"/>
          </a:bodyPr>
          <a:lstStyle/>
          <a:p>
            <a:r>
              <a:rPr lang="en-US" sz="2800" dirty="0">
                <a:latin typeface="Roboto"/>
                <a:ea typeface="Roboto"/>
                <a:cs typeface="Roboto"/>
              </a:rPr>
              <a:t>Test </a:t>
            </a:r>
            <a:r>
              <a:rPr lang="en-US" sz="2800" b="1" dirty="0">
                <a:latin typeface="Roboto"/>
                <a:ea typeface="Roboto"/>
                <a:cs typeface="Roboto"/>
              </a:rPr>
              <a:t>Large Language Models (LLMs) </a:t>
            </a:r>
            <a:r>
              <a:rPr lang="en-US" sz="2800" dirty="0">
                <a:latin typeface="Roboto"/>
                <a:ea typeface="Roboto"/>
                <a:cs typeface="Roboto"/>
              </a:rPr>
              <a:t>as alternatives to Boolean searches of construction documents for:</a:t>
            </a:r>
          </a:p>
          <a:p>
            <a:pPr lvl="1"/>
            <a:r>
              <a:rPr lang="en-US" sz="2400" dirty="0">
                <a:latin typeface="Roboto"/>
                <a:ea typeface="Roboto"/>
                <a:cs typeface="Roboto"/>
              </a:rPr>
              <a:t>Brand mentions </a:t>
            </a:r>
          </a:p>
          <a:p>
            <a:pPr lvl="1"/>
            <a:r>
              <a:rPr lang="en-US" sz="2400" dirty="0">
                <a:latin typeface="Roboto"/>
                <a:ea typeface="Roboto"/>
                <a:cs typeface="Roboto"/>
              </a:rPr>
              <a:t>Product specifications</a:t>
            </a:r>
          </a:p>
          <a:p>
            <a:pPr lvl="1"/>
            <a:r>
              <a:rPr lang="en-US" sz="2400" dirty="0">
                <a:latin typeface="Roboto"/>
                <a:ea typeface="Roboto"/>
                <a:cs typeface="Roboto"/>
              </a:rPr>
              <a:t>🤔Product type</a:t>
            </a:r>
            <a:endParaRPr lang="en-US" dirty="0"/>
          </a:p>
          <a:p>
            <a:pPr marL="0" indent="0">
              <a:buNone/>
            </a:pPr>
            <a:endParaRPr lang="en-US" sz="2800" dirty="0">
              <a:latin typeface="Roboto"/>
              <a:ea typeface="Roboto"/>
              <a:cs typeface="Roboto"/>
            </a:endParaRPr>
          </a:p>
          <a:p>
            <a:r>
              <a:rPr lang="en-US" sz="2800" dirty="0">
                <a:latin typeface="Roboto"/>
                <a:ea typeface="Roboto"/>
                <a:cs typeface="Roboto"/>
              </a:rPr>
              <a:t>Focus on the </a:t>
            </a:r>
            <a:r>
              <a:rPr lang="en-US" sz="2800" b="1" dirty="0">
                <a:latin typeface="Roboto"/>
                <a:ea typeface="Roboto"/>
                <a:cs typeface="Roboto"/>
              </a:rPr>
              <a:t>HVAC industry</a:t>
            </a:r>
            <a:r>
              <a:rPr lang="en-US" sz="2800" dirty="0">
                <a:latin typeface="Roboto"/>
                <a:ea typeface="Roboto"/>
                <a:cs typeface="Roboto"/>
              </a:rPr>
              <a:t>, five top manufacturers:</a:t>
            </a:r>
          </a:p>
          <a:p>
            <a:pPr lvl="1"/>
            <a:r>
              <a:rPr lang="en-US" sz="2400" dirty="0">
                <a:latin typeface="Roboto"/>
                <a:ea typeface="Roboto"/>
                <a:cs typeface="Roboto"/>
              </a:rPr>
              <a:t>Trane</a:t>
            </a:r>
          </a:p>
          <a:p>
            <a:pPr lvl="1"/>
            <a:r>
              <a:rPr lang="en-US" sz="2400" dirty="0">
                <a:latin typeface="Roboto"/>
                <a:ea typeface="Roboto"/>
                <a:cs typeface="Roboto"/>
              </a:rPr>
              <a:t>Carrier</a:t>
            </a:r>
          </a:p>
          <a:p>
            <a:pPr lvl="1"/>
            <a:r>
              <a:rPr lang="en-US" sz="2400" dirty="0">
                <a:latin typeface="Roboto"/>
                <a:ea typeface="Roboto"/>
                <a:cs typeface="Roboto"/>
              </a:rPr>
              <a:t>Daikin</a:t>
            </a:r>
          </a:p>
          <a:p>
            <a:pPr lvl="1"/>
            <a:r>
              <a:rPr lang="en-US" sz="2400" dirty="0">
                <a:latin typeface="Roboto"/>
                <a:ea typeface="Roboto"/>
                <a:cs typeface="Roboto"/>
              </a:rPr>
              <a:t>Lennox</a:t>
            </a:r>
          </a:p>
          <a:p>
            <a:pPr lvl="1"/>
            <a:r>
              <a:rPr lang="en-US" sz="2400" dirty="0">
                <a:latin typeface="Roboto"/>
                <a:ea typeface="Roboto"/>
                <a:cs typeface="Roboto"/>
              </a:rPr>
              <a:t>York/Johnson Controls</a:t>
            </a:r>
          </a:p>
          <a:p>
            <a:pPr lvl="1"/>
            <a:r>
              <a:rPr lang="en-US" sz="2400" dirty="0">
                <a:latin typeface="Roboto"/>
                <a:ea typeface="Roboto"/>
                <a:cs typeface="Roboto"/>
              </a:rPr>
              <a:t>Plus additional identified manufacturers</a:t>
            </a:r>
            <a:endParaRPr lang="en-US" dirty="0"/>
          </a:p>
          <a:p>
            <a:endParaRPr lang="en-US" sz="2800" dirty="0">
              <a:latin typeface="Roboto"/>
              <a:ea typeface="Roboto"/>
              <a:cs typeface="Roboto"/>
            </a:endParaRPr>
          </a:p>
          <a:p>
            <a:endParaRPr lang="en-US" sz="2800" dirty="0"/>
          </a:p>
        </p:txBody>
      </p:sp>
      <p:sp>
        <p:nvSpPr>
          <p:cNvPr id="2" name="Title 1">
            <a:extLst>
              <a:ext uri="{FF2B5EF4-FFF2-40B4-BE49-F238E27FC236}">
                <a16:creationId xmlns:a16="http://schemas.microsoft.com/office/drawing/2014/main" id="{41BD4B24-7800-5099-4963-982ACB9286B8}"/>
              </a:ext>
            </a:extLst>
          </p:cNvPr>
          <p:cNvSpPr>
            <a:spLocks noGrp="1"/>
          </p:cNvSpPr>
          <p:nvPr>
            <p:ph type="title"/>
          </p:nvPr>
        </p:nvSpPr>
        <p:spPr/>
        <p:txBody>
          <a:bodyPr/>
          <a:lstStyle/>
          <a:p>
            <a:r>
              <a:rPr lang="en-US"/>
              <a:t>Task </a:t>
            </a:r>
          </a:p>
        </p:txBody>
      </p:sp>
    </p:spTree>
    <p:extLst>
      <p:ext uri="{BB962C8B-B14F-4D97-AF65-F5344CB8AC3E}">
        <p14:creationId xmlns:p14="http://schemas.microsoft.com/office/powerpoint/2010/main" val="41460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14B4E-BCDD-2D29-713A-F08C0C5FF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FC45D-46AA-D9AF-A902-6B48C02767F8}"/>
              </a:ext>
            </a:extLst>
          </p:cNvPr>
          <p:cNvSpPr>
            <a:spLocks noGrp="1"/>
          </p:cNvSpPr>
          <p:nvPr>
            <p:ph type="title"/>
          </p:nvPr>
        </p:nvSpPr>
        <p:spPr/>
        <p:txBody>
          <a:bodyPr/>
          <a:lstStyle/>
          <a:p>
            <a:r>
              <a:rPr lang="en-US" dirty="0">
                <a:latin typeface="Roboto"/>
                <a:ea typeface="Roboto"/>
                <a:cs typeface="Roboto"/>
              </a:rPr>
              <a:t>Project Map</a:t>
            </a:r>
            <a:endParaRPr lang="en-US" dirty="0"/>
          </a:p>
        </p:txBody>
      </p:sp>
      <p:pic>
        <p:nvPicPr>
          <p:cNvPr id="3" name="Picture 2" descr="A diagram of a brand&#10;&#10;AI-generated content may be incorrect.">
            <a:extLst>
              <a:ext uri="{FF2B5EF4-FFF2-40B4-BE49-F238E27FC236}">
                <a16:creationId xmlns:a16="http://schemas.microsoft.com/office/drawing/2014/main" id="{0889258B-AE1D-3771-BFDE-03325EFC88C2}"/>
              </a:ext>
            </a:extLst>
          </p:cNvPr>
          <p:cNvPicPr>
            <a:picLocks noChangeAspect="1"/>
          </p:cNvPicPr>
          <p:nvPr/>
        </p:nvPicPr>
        <p:blipFill>
          <a:blip r:embed="rId3"/>
          <a:srcRect l="5500" t="20419" r="84382" b="9948"/>
          <a:stretch>
            <a:fillRect/>
          </a:stretch>
        </p:blipFill>
        <p:spPr>
          <a:xfrm>
            <a:off x="142240" y="1214533"/>
            <a:ext cx="1362710" cy="4472304"/>
          </a:xfrm>
          <a:prstGeom prst="rect">
            <a:avLst/>
          </a:prstGeom>
        </p:spPr>
      </p:pic>
      <p:grpSp>
        <p:nvGrpSpPr>
          <p:cNvPr id="7" name="Group 6">
            <a:extLst>
              <a:ext uri="{FF2B5EF4-FFF2-40B4-BE49-F238E27FC236}">
                <a16:creationId xmlns:a16="http://schemas.microsoft.com/office/drawing/2014/main" id="{C4E81EFA-69C2-D8CD-CA6B-3FE46B3881DA}"/>
              </a:ext>
            </a:extLst>
          </p:cNvPr>
          <p:cNvGrpSpPr/>
          <p:nvPr/>
        </p:nvGrpSpPr>
        <p:grpSpPr>
          <a:xfrm>
            <a:off x="1504950" y="1214533"/>
            <a:ext cx="3654314" cy="4472304"/>
            <a:chOff x="1504950" y="1214533"/>
            <a:chExt cx="3654314" cy="4472304"/>
          </a:xfrm>
        </p:grpSpPr>
        <p:pic>
          <p:nvPicPr>
            <p:cNvPr id="4" name="Picture 3" descr="A diagram of a brand&#10;&#10;AI-generated content may be incorrect.">
              <a:extLst>
                <a:ext uri="{FF2B5EF4-FFF2-40B4-BE49-F238E27FC236}">
                  <a16:creationId xmlns:a16="http://schemas.microsoft.com/office/drawing/2014/main" id="{CA8A8368-C344-F1FE-9B44-62A8A6643349}"/>
                </a:ext>
              </a:extLst>
            </p:cNvPr>
            <p:cNvPicPr>
              <a:picLocks noChangeAspect="1"/>
            </p:cNvPicPr>
            <p:nvPr/>
          </p:nvPicPr>
          <p:blipFill>
            <a:blip r:embed="rId3">
              <a:clrChange>
                <a:clrFrom>
                  <a:srgbClr val="FFFFFF"/>
                </a:clrFrom>
                <a:clrTo>
                  <a:srgbClr val="FFFFFF">
                    <a:alpha val="0"/>
                  </a:srgbClr>
                </a:clrTo>
              </a:clrChange>
            </a:blip>
            <a:srcRect l="15618" t="20419" r="59830" b="9948"/>
            <a:stretch>
              <a:fillRect/>
            </a:stretch>
          </p:blipFill>
          <p:spPr>
            <a:xfrm>
              <a:off x="1504950" y="1214533"/>
              <a:ext cx="3306536" cy="4472304"/>
            </a:xfrm>
            <a:prstGeom prst="rect">
              <a:avLst/>
            </a:prstGeom>
          </p:spPr>
        </p:pic>
        <p:sp>
          <p:nvSpPr>
            <p:cNvPr id="6" name="Rectangle 5">
              <a:extLst>
                <a:ext uri="{FF2B5EF4-FFF2-40B4-BE49-F238E27FC236}">
                  <a16:creationId xmlns:a16="http://schemas.microsoft.com/office/drawing/2014/main" id="{152B1144-8723-7555-292F-0E276A6A54B1}"/>
                </a:ext>
              </a:extLst>
            </p:cNvPr>
            <p:cNvSpPr/>
            <p:nvPr/>
          </p:nvSpPr>
          <p:spPr>
            <a:xfrm>
              <a:off x="4583823" y="2719552"/>
              <a:ext cx="575441" cy="354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diagram of a brand&#10;&#10;AI-generated content may be incorrect.">
            <a:extLst>
              <a:ext uri="{FF2B5EF4-FFF2-40B4-BE49-F238E27FC236}">
                <a16:creationId xmlns:a16="http://schemas.microsoft.com/office/drawing/2014/main" id="{DD5B16A6-5BB4-8137-5283-352FFE50C724}"/>
              </a:ext>
            </a:extLst>
          </p:cNvPr>
          <p:cNvPicPr>
            <a:picLocks noChangeAspect="1"/>
          </p:cNvPicPr>
          <p:nvPr/>
        </p:nvPicPr>
        <p:blipFill>
          <a:blip r:embed="rId3">
            <a:clrChange>
              <a:clrFrom>
                <a:srgbClr val="FFFFFF"/>
              </a:clrFrom>
              <a:clrTo>
                <a:srgbClr val="FFFFFF">
                  <a:alpha val="0"/>
                </a:srgbClr>
              </a:clrTo>
            </a:clrChange>
          </a:blip>
          <a:srcRect l="38657" t="20419" r="34858" b="45961"/>
          <a:stretch>
            <a:fillRect/>
          </a:stretch>
        </p:blipFill>
        <p:spPr>
          <a:xfrm>
            <a:off x="4599590" y="1214533"/>
            <a:ext cx="3566948" cy="2159288"/>
          </a:xfrm>
          <a:prstGeom prst="rect">
            <a:avLst/>
          </a:prstGeom>
        </p:spPr>
      </p:pic>
      <p:sp>
        <p:nvSpPr>
          <p:cNvPr id="9" name="Rectangle 8">
            <a:extLst>
              <a:ext uri="{FF2B5EF4-FFF2-40B4-BE49-F238E27FC236}">
                <a16:creationId xmlns:a16="http://schemas.microsoft.com/office/drawing/2014/main" id="{6EA0F77B-114D-0040-5FFD-780AE344C0BD}"/>
              </a:ext>
            </a:extLst>
          </p:cNvPr>
          <p:cNvSpPr/>
          <p:nvPr/>
        </p:nvSpPr>
        <p:spPr>
          <a:xfrm>
            <a:off x="7173309" y="1828800"/>
            <a:ext cx="1277007" cy="20810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diagram of a brand&#10;&#10;AI-generated content may be incorrect.">
            <a:extLst>
              <a:ext uri="{FF2B5EF4-FFF2-40B4-BE49-F238E27FC236}">
                <a16:creationId xmlns:a16="http://schemas.microsoft.com/office/drawing/2014/main" id="{AB1CF53F-7C37-2302-5604-16C5880584EB}"/>
              </a:ext>
            </a:extLst>
          </p:cNvPr>
          <p:cNvPicPr>
            <a:picLocks noChangeAspect="1"/>
          </p:cNvPicPr>
          <p:nvPr/>
        </p:nvPicPr>
        <p:blipFill>
          <a:blip r:embed="rId3">
            <a:clrChange>
              <a:clrFrom>
                <a:srgbClr val="FFFFFF"/>
              </a:clrFrom>
              <a:clrTo>
                <a:srgbClr val="FFFFFF">
                  <a:alpha val="0"/>
                </a:srgbClr>
              </a:clrTo>
            </a:clrChange>
          </a:blip>
          <a:srcRect l="40591" t="53753" r="34858" b="9947"/>
          <a:stretch>
            <a:fillRect/>
          </a:stretch>
        </p:blipFill>
        <p:spPr>
          <a:xfrm>
            <a:off x="4856850" y="3293138"/>
            <a:ext cx="3306537" cy="2331410"/>
          </a:xfrm>
          <a:prstGeom prst="rect">
            <a:avLst/>
          </a:prstGeom>
        </p:spPr>
      </p:pic>
      <p:pic>
        <p:nvPicPr>
          <p:cNvPr id="8" name="Picture 7" descr="A diagram of a brand&#10;&#10;AI-generated content may be incorrect.">
            <a:extLst>
              <a:ext uri="{FF2B5EF4-FFF2-40B4-BE49-F238E27FC236}">
                <a16:creationId xmlns:a16="http://schemas.microsoft.com/office/drawing/2014/main" id="{4E9ADC55-D844-DE87-855A-6C3E86B0186C}"/>
              </a:ext>
            </a:extLst>
          </p:cNvPr>
          <p:cNvPicPr>
            <a:picLocks noChangeAspect="1"/>
          </p:cNvPicPr>
          <p:nvPr/>
        </p:nvPicPr>
        <p:blipFill>
          <a:blip r:embed="rId3">
            <a:clrChange>
              <a:clrFrom>
                <a:srgbClr val="FFFFFF"/>
              </a:clrFrom>
              <a:clrTo>
                <a:srgbClr val="FFFFFF">
                  <a:alpha val="0"/>
                </a:srgbClr>
              </a:clrTo>
            </a:clrChange>
          </a:blip>
          <a:srcRect l="57739" t="20419" r="17824" b="26713"/>
          <a:stretch>
            <a:fillRect/>
          </a:stretch>
        </p:blipFill>
        <p:spPr>
          <a:xfrm>
            <a:off x="7173310" y="1215675"/>
            <a:ext cx="3291052" cy="3395547"/>
          </a:xfrm>
          <a:prstGeom prst="rect">
            <a:avLst/>
          </a:prstGeom>
        </p:spPr>
      </p:pic>
      <p:sp>
        <p:nvSpPr>
          <p:cNvPr id="12" name="Rectangle 11">
            <a:extLst>
              <a:ext uri="{FF2B5EF4-FFF2-40B4-BE49-F238E27FC236}">
                <a16:creationId xmlns:a16="http://schemas.microsoft.com/office/drawing/2014/main" id="{B018F067-E5AC-BE3E-64F6-86439922D608}"/>
              </a:ext>
            </a:extLst>
          </p:cNvPr>
          <p:cNvSpPr/>
          <p:nvPr/>
        </p:nvSpPr>
        <p:spPr>
          <a:xfrm>
            <a:off x="10185246" y="2719552"/>
            <a:ext cx="468351" cy="5241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brand&#10;&#10;AI-generated content may be incorrect.">
            <a:extLst>
              <a:ext uri="{FF2B5EF4-FFF2-40B4-BE49-F238E27FC236}">
                <a16:creationId xmlns:a16="http://schemas.microsoft.com/office/drawing/2014/main" id="{A3C4211A-C4CF-2F6D-3187-B015A4B81689}"/>
              </a:ext>
            </a:extLst>
          </p:cNvPr>
          <p:cNvPicPr>
            <a:picLocks noChangeAspect="1"/>
          </p:cNvPicPr>
          <p:nvPr/>
        </p:nvPicPr>
        <p:blipFill>
          <a:blip r:embed="rId3">
            <a:clrChange>
              <a:clrFrom>
                <a:srgbClr val="FFFFFF"/>
              </a:clrFrom>
              <a:clrTo>
                <a:srgbClr val="FFFFFF">
                  <a:alpha val="0"/>
                </a:srgbClr>
              </a:clrTo>
            </a:clrChange>
          </a:blip>
          <a:srcRect l="80409" t="20419" r="6111" b="26713"/>
          <a:stretch>
            <a:fillRect/>
          </a:stretch>
        </p:blipFill>
        <p:spPr>
          <a:xfrm>
            <a:off x="10185246" y="1233451"/>
            <a:ext cx="1815455" cy="3395547"/>
          </a:xfrm>
          <a:prstGeom prst="rect">
            <a:avLst/>
          </a:prstGeom>
        </p:spPr>
      </p:pic>
    </p:spTree>
    <p:extLst>
      <p:ext uri="{BB962C8B-B14F-4D97-AF65-F5344CB8AC3E}">
        <p14:creationId xmlns:p14="http://schemas.microsoft.com/office/powerpoint/2010/main" val="42522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B8110-6D1E-8CCA-5A2E-A926104BD797}"/>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3E589F51-8A59-60B6-EE3E-221F19D40FD9}"/>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Phase I</a:t>
            </a:r>
            <a:endParaRPr lang="en-US" dirty="0"/>
          </a:p>
        </p:txBody>
      </p:sp>
    </p:spTree>
    <p:extLst>
      <p:ext uri="{BB962C8B-B14F-4D97-AF65-F5344CB8AC3E}">
        <p14:creationId xmlns:p14="http://schemas.microsoft.com/office/powerpoint/2010/main" val="78161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0DA5-561B-D2BF-8001-2CCBBE617F7D}"/>
              </a:ext>
            </a:extLst>
          </p:cNvPr>
          <p:cNvSpPr>
            <a:spLocks noGrp="1"/>
          </p:cNvSpPr>
          <p:nvPr>
            <p:ph type="title"/>
          </p:nvPr>
        </p:nvSpPr>
        <p:spPr/>
        <p:txBody>
          <a:bodyPr>
            <a:normAutofit/>
          </a:bodyPr>
          <a:lstStyle/>
          <a:p>
            <a:r>
              <a:rPr lang="en-US" dirty="0">
                <a:latin typeface="Roboto"/>
                <a:ea typeface="Roboto"/>
                <a:cs typeface="Roboto"/>
              </a:rPr>
              <a:t>OCR + Brand Name Extraction</a:t>
            </a:r>
            <a:endParaRPr lang="en-US" dirty="0"/>
          </a:p>
        </p:txBody>
      </p:sp>
      <p:sp>
        <p:nvSpPr>
          <p:cNvPr id="3" name="Content Placeholder 2">
            <a:extLst>
              <a:ext uri="{FF2B5EF4-FFF2-40B4-BE49-F238E27FC236}">
                <a16:creationId xmlns:a16="http://schemas.microsoft.com/office/drawing/2014/main" id="{ED19EB42-1A48-7503-3B80-A7EBA4F5B20A}"/>
              </a:ext>
            </a:extLst>
          </p:cNvPr>
          <p:cNvSpPr>
            <a:spLocks noGrp="1"/>
          </p:cNvSpPr>
          <p:nvPr>
            <p:ph sz="half" idx="1"/>
          </p:nvPr>
        </p:nvSpPr>
        <p:spPr/>
        <p:txBody>
          <a:bodyPr vert="horz" lIns="91440" tIns="45720" rIns="91440" bIns="45720" rtlCol="0" anchor="t">
            <a:normAutofit/>
          </a:bodyPr>
          <a:lstStyle/>
          <a:p>
            <a:pPr marL="0" indent="0" algn="ctr">
              <a:buNone/>
            </a:pPr>
            <a:r>
              <a:rPr lang="en-US" b="1" dirty="0">
                <a:latin typeface="Roboto"/>
                <a:ea typeface="Roboto"/>
                <a:cs typeface="Roboto"/>
              </a:rPr>
              <a:t>Optical Character Recognition</a:t>
            </a:r>
          </a:p>
          <a:p>
            <a:r>
              <a:rPr lang="en-US" dirty="0">
                <a:latin typeface="Roboto"/>
                <a:ea typeface="Roboto"/>
                <a:cs typeface="Roboto"/>
              </a:rPr>
              <a:t>Convert PDFs to plain text</a:t>
            </a:r>
          </a:p>
        </p:txBody>
      </p:sp>
      <p:sp>
        <p:nvSpPr>
          <p:cNvPr id="4" name="Content Placeholder 3">
            <a:extLst>
              <a:ext uri="{FF2B5EF4-FFF2-40B4-BE49-F238E27FC236}">
                <a16:creationId xmlns:a16="http://schemas.microsoft.com/office/drawing/2014/main" id="{735CCECE-DB9D-A25E-A29C-D5C238E2B495}"/>
              </a:ext>
            </a:extLst>
          </p:cNvPr>
          <p:cNvSpPr>
            <a:spLocks noGrp="1"/>
          </p:cNvSpPr>
          <p:nvPr>
            <p:ph sz="half" idx="2"/>
          </p:nvPr>
        </p:nvSpPr>
        <p:spPr>
          <a:xfrm>
            <a:off x="6197600" y="1215483"/>
            <a:ext cx="5613400" cy="2991820"/>
          </a:xfrm>
        </p:spPr>
        <p:txBody>
          <a:bodyPr vert="horz" lIns="91440" tIns="45720" rIns="91440" bIns="45720" rtlCol="0" anchor="t">
            <a:normAutofit/>
          </a:bodyPr>
          <a:lstStyle/>
          <a:p>
            <a:pPr marL="0" indent="0" algn="ctr">
              <a:buNone/>
            </a:pPr>
            <a:r>
              <a:rPr lang="en-US" b="1" dirty="0">
                <a:latin typeface="Roboto"/>
                <a:ea typeface="Roboto"/>
                <a:cs typeface="Roboto"/>
              </a:rPr>
              <a:t>Brand Name Extraction</a:t>
            </a:r>
            <a:endParaRPr lang="en-US" b="1" dirty="0"/>
          </a:p>
          <a:p>
            <a:r>
              <a:rPr lang="en-US" dirty="0">
                <a:latin typeface="Roboto"/>
                <a:ea typeface="Roboto"/>
                <a:cs typeface="Roboto"/>
              </a:rPr>
              <a:t>Claude is horse race winner 🏇🥇</a:t>
            </a:r>
          </a:p>
          <a:p>
            <a:r>
              <a:rPr lang="en-US" dirty="0">
                <a:latin typeface="Roboto"/>
                <a:ea typeface="Roboto"/>
                <a:cs typeface="Roboto"/>
              </a:rPr>
              <a:t>98% accuracy compared to ground truth values</a:t>
            </a:r>
            <a:endParaRPr lang="en-US" dirty="0"/>
          </a:p>
          <a:p>
            <a:r>
              <a:rPr lang="en-US" dirty="0">
                <a:latin typeface="Roboto"/>
                <a:ea typeface="Roboto"/>
                <a:cs typeface="Roboto"/>
              </a:rPr>
              <a:t>Successfully extracts companies that are not explicitly given in the prompt</a:t>
            </a:r>
          </a:p>
          <a:p>
            <a:r>
              <a:rPr lang="en-US" dirty="0">
                <a:latin typeface="Roboto"/>
                <a:ea typeface="Roboto"/>
                <a:cs typeface="Roboto"/>
              </a:rPr>
              <a:t>Only errors due to OCR issues</a:t>
            </a:r>
          </a:p>
          <a:p>
            <a:pPr marL="0" indent="0">
              <a:buNone/>
            </a:pPr>
            <a:endParaRPr lang="en-US" dirty="0">
              <a:latin typeface="Roboto"/>
              <a:ea typeface="Roboto"/>
              <a:cs typeface="Roboto"/>
            </a:endParaRPr>
          </a:p>
        </p:txBody>
      </p:sp>
      <p:pic>
        <p:nvPicPr>
          <p:cNvPr id="6" name="Picture 5" descr="A close-up of a document&#10;&#10;AI-generated content may be incorrect.">
            <a:extLst>
              <a:ext uri="{FF2B5EF4-FFF2-40B4-BE49-F238E27FC236}">
                <a16:creationId xmlns:a16="http://schemas.microsoft.com/office/drawing/2014/main" id="{D7586514-54EA-65A9-4A79-5AA67EC28F4F}"/>
              </a:ext>
            </a:extLst>
          </p:cNvPr>
          <p:cNvPicPr>
            <a:picLocks noChangeAspect="1"/>
          </p:cNvPicPr>
          <p:nvPr/>
        </p:nvPicPr>
        <p:blipFill>
          <a:blip r:embed="rId3"/>
          <a:stretch>
            <a:fillRect/>
          </a:stretch>
        </p:blipFill>
        <p:spPr>
          <a:xfrm>
            <a:off x="984621" y="2918837"/>
            <a:ext cx="4849234" cy="117695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7B47F1E5-6331-18B0-D844-70D3AC619CE3}"/>
              </a:ext>
            </a:extLst>
          </p:cNvPr>
          <p:cNvPicPr>
            <a:picLocks noChangeAspect="1"/>
          </p:cNvPicPr>
          <p:nvPr/>
        </p:nvPicPr>
        <p:blipFill>
          <a:blip r:embed="rId4"/>
          <a:stretch>
            <a:fillRect/>
          </a:stretch>
        </p:blipFill>
        <p:spPr>
          <a:xfrm>
            <a:off x="985406" y="4397574"/>
            <a:ext cx="9076766" cy="1840329"/>
          </a:xfrm>
          <a:prstGeom prst="rect">
            <a:avLst/>
          </a:prstGeom>
        </p:spPr>
      </p:pic>
    </p:spTree>
    <p:extLst>
      <p:ext uri="{BB962C8B-B14F-4D97-AF65-F5344CB8AC3E}">
        <p14:creationId xmlns:p14="http://schemas.microsoft.com/office/powerpoint/2010/main" val="75355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EBE49-0A63-0A59-DB41-26296BC33939}"/>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E2030FFE-505B-0E98-0CCA-64659BFDE8E0}"/>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Phase II</a:t>
            </a:r>
            <a:endParaRPr lang="en-US" dirty="0"/>
          </a:p>
        </p:txBody>
      </p:sp>
    </p:spTree>
    <p:extLst>
      <p:ext uri="{BB962C8B-B14F-4D97-AF65-F5344CB8AC3E}">
        <p14:creationId xmlns:p14="http://schemas.microsoft.com/office/powerpoint/2010/main" val="98158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5A71-76A6-853F-F355-F44452330045}"/>
              </a:ext>
            </a:extLst>
          </p:cNvPr>
          <p:cNvSpPr>
            <a:spLocks noGrp="1"/>
          </p:cNvSpPr>
          <p:nvPr>
            <p:ph type="title"/>
          </p:nvPr>
        </p:nvSpPr>
        <p:spPr/>
        <p:txBody>
          <a:bodyPr/>
          <a:lstStyle/>
          <a:p>
            <a:r>
              <a:rPr lang="en-US" dirty="0">
                <a:latin typeface="Roboto"/>
                <a:ea typeface="Roboto"/>
                <a:cs typeface="Roboto"/>
              </a:rPr>
              <a:t>Tagging Brand Names Within Text</a:t>
            </a:r>
            <a:endParaRPr lang="en-US" dirty="0"/>
          </a:p>
        </p:txBody>
      </p:sp>
      <p:pic>
        <p:nvPicPr>
          <p:cNvPr id="14" name="Picture 13" descr="A screenshot of a phone&#10;&#10;AI-generated content may be incorrect.">
            <a:extLst>
              <a:ext uri="{FF2B5EF4-FFF2-40B4-BE49-F238E27FC236}">
                <a16:creationId xmlns:a16="http://schemas.microsoft.com/office/drawing/2014/main" id="{F6C17ED3-914B-4252-A31A-A1508A0C9431}"/>
              </a:ext>
            </a:extLst>
          </p:cNvPr>
          <p:cNvPicPr>
            <a:picLocks noChangeAspect="1"/>
          </p:cNvPicPr>
          <p:nvPr/>
        </p:nvPicPr>
        <p:blipFill>
          <a:blip r:embed="rId3"/>
          <a:srcRect b="21163"/>
          <a:stretch>
            <a:fillRect/>
          </a:stretch>
        </p:blipFill>
        <p:spPr>
          <a:xfrm>
            <a:off x="1145264" y="2088432"/>
            <a:ext cx="1571625" cy="3837209"/>
          </a:xfrm>
          <a:prstGeom prst="rect">
            <a:avLst/>
          </a:prstGeom>
        </p:spPr>
      </p:pic>
      <p:sp>
        <p:nvSpPr>
          <p:cNvPr id="10" name="Rectangle 9">
            <a:extLst>
              <a:ext uri="{FF2B5EF4-FFF2-40B4-BE49-F238E27FC236}">
                <a16:creationId xmlns:a16="http://schemas.microsoft.com/office/drawing/2014/main" id="{7D09CF46-8FC4-8D97-8A0F-AA4DA81D63C3}"/>
              </a:ext>
            </a:extLst>
          </p:cNvPr>
          <p:cNvSpPr/>
          <p:nvPr/>
        </p:nvSpPr>
        <p:spPr>
          <a:xfrm>
            <a:off x="1574888" y="4522069"/>
            <a:ext cx="1111862" cy="6857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2385C5-6AED-3320-D959-9EAA3D364B9C}"/>
              </a:ext>
            </a:extLst>
          </p:cNvPr>
          <p:cNvSpPr txBox="1"/>
          <p:nvPr/>
        </p:nvSpPr>
        <p:spPr>
          <a:xfrm>
            <a:off x="-170785" y="4590440"/>
            <a:ext cx="1745673" cy="584775"/>
          </a:xfrm>
          <a:prstGeom prst="rect">
            <a:avLst/>
          </a:prstGeom>
          <a:noFill/>
        </p:spPr>
        <p:txBody>
          <a:bodyPr wrap="square" rtlCol="0">
            <a:spAutoFit/>
          </a:bodyPr>
          <a:lstStyle/>
          <a:p>
            <a:pPr algn="r"/>
            <a:r>
              <a:rPr lang="en-US" sz="1600" dirty="0">
                <a:latin typeface="Roboto" panose="02000000000000000000" pitchFamily="2" charset="0"/>
                <a:ea typeface="Roboto" panose="02000000000000000000" pitchFamily="2" charset="0"/>
                <a:cs typeface="Roboto" panose="02000000000000000000" pitchFamily="2" charset="0"/>
              </a:rPr>
              <a:t>Accounts for varied spelling</a:t>
            </a:r>
          </a:p>
        </p:txBody>
      </p:sp>
      <p:sp>
        <p:nvSpPr>
          <p:cNvPr id="12" name="TextBox 11">
            <a:extLst>
              <a:ext uri="{FF2B5EF4-FFF2-40B4-BE49-F238E27FC236}">
                <a16:creationId xmlns:a16="http://schemas.microsoft.com/office/drawing/2014/main" id="{94F3C204-B5B2-C9DA-D850-C7682D95FE51}"/>
              </a:ext>
            </a:extLst>
          </p:cNvPr>
          <p:cNvSpPr txBox="1"/>
          <p:nvPr/>
        </p:nvSpPr>
        <p:spPr>
          <a:xfrm>
            <a:off x="361480" y="1234659"/>
            <a:ext cx="2981795" cy="830997"/>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1. List of Extracted Brand Names</a:t>
            </a:r>
          </a:p>
        </p:txBody>
      </p:sp>
      <p:grpSp>
        <p:nvGrpSpPr>
          <p:cNvPr id="20" name="Group 19">
            <a:extLst>
              <a:ext uri="{FF2B5EF4-FFF2-40B4-BE49-F238E27FC236}">
                <a16:creationId xmlns:a16="http://schemas.microsoft.com/office/drawing/2014/main" id="{D4CA789D-E1F1-824F-4EC4-37ADA4C72043}"/>
              </a:ext>
            </a:extLst>
          </p:cNvPr>
          <p:cNvGrpSpPr/>
          <p:nvPr/>
        </p:nvGrpSpPr>
        <p:grpSpPr>
          <a:xfrm>
            <a:off x="3655792" y="1215483"/>
            <a:ext cx="7947743" cy="1505234"/>
            <a:chOff x="3343275" y="1653168"/>
            <a:chExt cx="7947743" cy="1505234"/>
          </a:xfrm>
        </p:grpSpPr>
        <p:pic>
          <p:nvPicPr>
            <p:cNvPr id="13" name="Picture 12" descr="A close-up of a sign&#10;&#10;AI-generated content may be incorrect.">
              <a:extLst>
                <a:ext uri="{FF2B5EF4-FFF2-40B4-BE49-F238E27FC236}">
                  <a16:creationId xmlns:a16="http://schemas.microsoft.com/office/drawing/2014/main" id="{B2B5F7AF-71EC-CDB2-5EB8-446BD47068BC}"/>
                </a:ext>
              </a:extLst>
            </p:cNvPr>
            <p:cNvPicPr>
              <a:picLocks noChangeAspect="1"/>
            </p:cNvPicPr>
            <p:nvPr/>
          </p:nvPicPr>
          <p:blipFill>
            <a:blip r:embed="rId4"/>
            <a:srcRect l="3554" t="37313" r="9953"/>
            <a:stretch>
              <a:fillRect/>
            </a:stretch>
          </p:blipFill>
          <p:spPr>
            <a:xfrm>
              <a:off x="3395587" y="2143418"/>
              <a:ext cx="7895431" cy="1014984"/>
            </a:xfrm>
            <a:prstGeom prst="rect">
              <a:avLst/>
            </a:prstGeom>
            <a:ln>
              <a:solidFill>
                <a:schemeClr val="tx1"/>
              </a:solidFill>
            </a:ln>
          </p:spPr>
        </p:pic>
        <p:sp>
          <p:nvSpPr>
            <p:cNvPr id="17" name="TextBox 16">
              <a:extLst>
                <a:ext uri="{FF2B5EF4-FFF2-40B4-BE49-F238E27FC236}">
                  <a16:creationId xmlns:a16="http://schemas.microsoft.com/office/drawing/2014/main" id="{2E539DFA-A1CE-870C-EA9F-7D1DA4990011}"/>
                </a:ext>
              </a:extLst>
            </p:cNvPr>
            <p:cNvSpPr txBox="1"/>
            <p:nvPr/>
          </p:nvSpPr>
          <p:spPr>
            <a:xfrm>
              <a:off x="3343275" y="1653168"/>
              <a:ext cx="2981795" cy="461665"/>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2. Match with Text</a:t>
              </a:r>
            </a:p>
          </p:txBody>
        </p:sp>
      </p:grpSp>
      <p:sp>
        <p:nvSpPr>
          <p:cNvPr id="3" name="TextBox 2">
            <a:extLst>
              <a:ext uri="{FF2B5EF4-FFF2-40B4-BE49-F238E27FC236}">
                <a16:creationId xmlns:a16="http://schemas.microsoft.com/office/drawing/2014/main" id="{6D1E5777-7521-5215-0B07-81C1000F7926}"/>
              </a:ext>
            </a:extLst>
          </p:cNvPr>
          <p:cNvSpPr txBox="1"/>
          <p:nvPr/>
        </p:nvSpPr>
        <p:spPr>
          <a:xfrm>
            <a:off x="3708104" y="2782669"/>
            <a:ext cx="7893695" cy="646331"/>
          </a:xfrm>
          <a:prstGeom prst="rect">
            <a:avLst/>
          </a:prstGeom>
          <a:noFill/>
        </p:spPr>
        <p:txBody>
          <a:bodyPr wrap="square" rtlCol="0">
            <a:spAutoFit/>
          </a:bodyPr>
          <a:lstStyle/>
          <a:p>
            <a:pPr marL="285750" indent="-285750">
              <a:buFont typeface="Arial" panose="020B0604020202020204" pitchFamily="34" charset="0"/>
              <a:buChar char="•"/>
            </a:pPr>
            <a:r>
              <a:rPr lang="en-US" dirty="0"/>
              <a:t>Exact matches </a:t>
            </a:r>
          </a:p>
          <a:p>
            <a:pPr marL="285750" indent="-285750">
              <a:buFont typeface="Arial" panose="020B0604020202020204" pitchFamily="34" charset="0"/>
              <a:buChar char="•"/>
            </a:pPr>
            <a:r>
              <a:rPr lang="en-US" dirty="0"/>
              <a:t>Fuzzy matches (to deal with OCR artifacts) using </a:t>
            </a:r>
            <a:r>
              <a:rPr lang="en-US" dirty="0" err="1"/>
              <a:t>RapidFuzz</a:t>
            </a:r>
            <a:r>
              <a:rPr lang="en-US" dirty="0"/>
              <a:t> library</a:t>
            </a:r>
          </a:p>
        </p:txBody>
      </p:sp>
      <p:sp>
        <p:nvSpPr>
          <p:cNvPr id="4" name="TextBox 3">
            <a:extLst>
              <a:ext uri="{FF2B5EF4-FFF2-40B4-BE49-F238E27FC236}">
                <a16:creationId xmlns:a16="http://schemas.microsoft.com/office/drawing/2014/main" id="{B92FBB95-BD0F-8D82-F88A-021E0C63A7A9}"/>
              </a:ext>
            </a:extLst>
          </p:cNvPr>
          <p:cNvSpPr txBox="1"/>
          <p:nvPr/>
        </p:nvSpPr>
        <p:spPr>
          <a:xfrm>
            <a:off x="3708103" y="3429000"/>
            <a:ext cx="7893696" cy="369332"/>
          </a:xfrm>
          <a:prstGeom prst="rect">
            <a:avLst/>
          </a:prstGeom>
          <a:noFill/>
        </p:spPr>
        <p:txBody>
          <a:bodyPr wrap="square" rtlCol="0">
            <a:spAutoFit/>
          </a:bodyPr>
          <a:lstStyle/>
          <a:p>
            <a:r>
              <a:rPr lang="en-US" dirty="0"/>
              <a:t>EX. Name = “Daikin” and text = “</a:t>
            </a:r>
            <a:r>
              <a:rPr lang="en-US" dirty="0" err="1"/>
              <a:t>Dakain</a:t>
            </a:r>
            <a:r>
              <a:rPr lang="en-US" dirty="0"/>
              <a:t>”, &gt;90% accepted as fuzzy match  </a:t>
            </a:r>
          </a:p>
        </p:txBody>
      </p:sp>
      <p:sp>
        <p:nvSpPr>
          <p:cNvPr id="15" name="TextBox 14">
            <a:extLst>
              <a:ext uri="{FF2B5EF4-FFF2-40B4-BE49-F238E27FC236}">
                <a16:creationId xmlns:a16="http://schemas.microsoft.com/office/drawing/2014/main" id="{793206AC-E119-DBBC-0A2E-538B32DEE126}"/>
              </a:ext>
            </a:extLst>
          </p:cNvPr>
          <p:cNvSpPr txBox="1"/>
          <p:nvPr/>
        </p:nvSpPr>
        <p:spPr>
          <a:xfrm>
            <a:off x="3708103" y="3868125"/>
            <a:ext cx="7518688" cy="461665"/>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3. Insert tags</a:t>
            </a:r>
          </a:p>
        </p:txBody>
      </p:sp>
      <p:pic>
        <p:nvPicPr>
          <p:cNvPr id="24" name="Picture 23">
            <a:extLst>
              <a:ext uri="{FF2B5EF4-FFF2-40B4-BE49-F238E27FC236}">
                <a16:creationId xmlns:a16="http://schemas.microsoft.com/office/drawing/2014/main" id="{5781CFA5-5A50-6D65-65A6-15B5A99306FD}"/>
              </a:ext>
            </a:extLst>
          </p:cNvPr>
          <p:cNvPicPr>
            <a:picLocks noChangeAspect="1"/>
          </p:cNvPicPr>
          <p:nvPr/>
        </p:nvPicPr>
        <p:blipFill>
          <a:blip r:embed="rId5"/>
          <a:stretch>
            <a:fillRect/>
          </a:stretch>
        </p:blipFill>
        <p:spPr>
          <a:xfrm>
            <a:off x="3708102" y="4329789"/>
            <a:ext cx="7726967" cy="1014983"/>
          </a:xfrm>
          <a:prstGeom prst="rect">
            <a:avLst/>
          </a:prstGeom>
        </p:spPr>
      </p:pic>
      <p:sp>
        <p:nvSpPr>
          <p:cNvPr id="25" name="Rectangle 24">
            <a:extLst>
              <a:ext uri="{FF2B5EF4-FFF2-40B4-BE49-F238E27FC236}">
                <a16:creationId xmlns:a16="http://schemas.microsoft.com/office/drawing/2014/main" id="{3CEED720-F79E-43B1-C8E8-9C50FFDA63C5}"/>
              </a:ext>
            </a:extLst>
          </p:cNvPr>
          <p:cNvSpPr/>
          <p:nvPr/>
        </p:nvSpPr>
        <p:spPr>
          <a:xfrm>
            <a:off x="5611659" y="4522069"/>
            <a:ext cx="914401" cy="2378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3A4730-F308-AD64-CB76-1B6426206532}"/>
              </a:ext>
            </a:extLst>
          </p:cNvPr>
          <p:cNvSpPr/>
          <p:nvPr/>
        </p:nvSpPr>
        <p:spPr>
          <a:xfrm>
            <a:off x="3940699" y="4522069"/>
            <a:ext cx="1227550" cy="23782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5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ABE4D-F74D-8A6A-9C6E-7454B202C37B}"/>
            </a:ext>
          </a:extLst>
        </p:cNvPr>
        <p:cNvGrpSpPr/>
        <p:nvPr/>
      </p:nvGrpSpPr>
      <p:grpSpPr>
        <a:xfrm>
          <a:off x="0" y="0"/>
          <a:ext cx="0" cy="0"/>
          <a:chOff x="0" y="0"/>
          <a:chExt cx="0" cy="0"/>
        </a:xfrm>
      </p:grpSpPr>
      <p:sp>
        <p:nvSpPr>
          <p:cNvPr id="208" name="Title 1">
            <a:extLst>
              <a:ext uri="{FF2B5EF4-FFF2-40B4-BE49-F238E27FC236}">
                <a16:creationId xmlns:a16="http://schemas.microsoft.com/office/drawing/2014/main" id="{1771D587-6070-B3E7-9670-85D62FBAE925}"/>
              </a:ext>
            </a:extLst>
          </p:cNvPr>
          <p:cNvSpPr txBox="1">
            <a:spLocks noGrp="1"/>
          </p:cNvSpPr>
          <p:nvPr>
            <p:ph type="title"/>
          </p:nvPr>
        </p:nvSpPr>
        <p:spPr>
          <a:xfrm>
            <a:off x="1642653" y="1948984"/>
            <a:ext cx="8906693" cy="2960029"/>
          </a:xfrm>
          <a:prstGeom prst="rect">
            <a:avLst/>
          </a:prstGeom>
        </p:spPr>
        <p:txBody>
          <a:bodyPr/>
          <a:lstStyle>
            <a:lvl1pPr algn="ctr">
              <a:defRPr sz="5400">
                <a:solidFill>
                  <a:srgbClr val="103D62"/>
                </a:solidFill>
              </a:defRPr>
            </a:lvl1pPr>
          </a:lstStyle>
          <a:p>
            <a:r>
              <a:rPr lang="en-US" dirty="0">
                <a:latin typeface="Roboto"/>
                <a:ea typeface="Roboto"/>
                <a:cs typeface="Roboto"/>
              </a:rPr>
              <a:t>Phase III</a:t>
            </a:r>
            <a:endParaRPr lang="en-US" dirty="0"/>
          </a:p>
        </p:txBody>
      </p:sp>
    </p:spTree>
    <p:extLst>
      <p:ext uri="{BB962C8B-B14F-4D97-AF65-F5344CB8AC3E}">
        <p14:creationId xmlns:p14="http://schemas.microsoft.com/office/powerpoint/2010/main" val="3872580865"/>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311</TotalTime>
  <Words>1022</Words>
  <Application>Microsoft Macintosh PowerPoint</Application>
  <PresentationFormat>Widescreen</PresentationFormat>
  <Paragraphs>214</Paragraphs>
  <Slides>24</Slides>
  <Notes>24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24</vt:i4>
      </vt:variant>
    </vt:vector>
  </HeadingPairs>
  <TitlesOfParts>
    <vt:vector size="30" baseType="lpstr">
      <vt:lpstr>Arial</vt:lpstr>
      <vt:lpstr>Calibri</vt:lpstr>
      <vt:lpstr>Roboto</vt:lpstr>
      <vt:lpstr>Title Page</vt:lpstr>
      <vt:lpstr>Dividers</vt:lpstr>
      <vt:lpstr>Content Page</vt:lpstr>
      <vt:lpstr>ConstructConnect-GT Project</vt:lpstr>
      <vt:lpstr>Team Members</vt:lpstr>
      <vt:lpstr>Task </vt:lpstr>
      <vt:lpstr>Project Map</vt:lpstr>
      <vt:lpstr>Phase I</vt:lpstr>
      <vt:lpstr>OCR + Brand Name Extraction</vt:lpstr>
      <vt:lpstr>Phase II</vt:lpstr>
      <vt:lpstr>Tagging Brand Names Within Text</vt:lpstr>
      <vt:lpstr>Phase III</vt:lpstr>
      <vt:lpstr>Chunking</vt:lpstr>
      <vt:lpstr>Product Specification Labeling</vt:lpstr>
      <vt:lpstr> 🤔 Product Types</vt:lpstr>
      <vt:lpstr>Product Type Labeling</vt:lpstr>
      <vt:lpstr>Phase IV</vt:lpstr>
      <vt:lpstr>Descriptive Statistics</vt:lpstr>
      <vt:lpstr>Manufacturer Mentions</vt:lpstr>
      <vt:lpstr>BOD vs. AE Mentions (Top 5)</vt:lpstr>
      <vt:lpstr>Manufacturer Co-Occurrence (Top 5)  </vt:lpstr>
      <vt:lpstr>Network View of Co-Occurrence, With Neighborhoods </vt:lpstr>
      <vt:lpstr>Eigenvector Centrality of Manufacturers</vt:lpstr>
      <vt:lpstr>Wrap-Up</vt:lpstr>
      <vt:lpstr>Wrap-Up</vt:lpstr>
      <vt:lpstr>Q&amp;A</vt:lpstr>
      <vt:lpstr>Thank you!</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Podder, Bratee</cp:lastModifiedBy>
  <cp:revision>221</cp:revision>
  <dcterms:created xsi:type="dcterms:W3CDTF">2022-08-24T13:02:54Z</dcterms:created>
  <dcterms:modified xsi:type="dcterms:W3CDTF">2025-11-17T21:35:14Z</dcterms:modified>
</cp:coreProperties>
</file>